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4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4" r:id="rId4"/>
    <p:sldMasterId id="2147483762" r:id="rId5"/>
    <p:sldMasterId id="2147483727" r:id="rId6"/>
    <p:sldMasterId id="2147483734" r:id="rId7"/>
    <p:sldMasterId id="2147483741" r:id="rId8"/>
  </p:sldMasterIdLst>
  <p:notesMasterIdLst>
    <p:notesMasterId r:id="rId26"/>
  </p:notesMasterIdLst>
  <p:sldIdLst>
    <p:sldId id="2147480612" r:id="rId9"/>
    <p:sldId id="266" r:id="rId10"/>
    <p:sldId id="2147480602" r:id="rId11"/>
    <p:sldId id="2147480603" r:id="rId12"/>
    <p:sldId id="329" r:id="rId13"/>
    <p:sldId id="2147474846" r:id="rId14"/>
    <p:sldId id="2147480605" r:id="rId15"/>
    <p:sldId id="2147480282" r:id="rId16"/>
    <p:sldId id="2147480218" r:id="rId17"/>
    <p:sldId id="2147480597" r:id="rId18"/>
    <p:sldId id="2147480604" r:id="rId19"/>
    <p:sldId id="2147480606" r:id="rId20"/>
    <p:sldId id="2147480614" r:id="rId21"/>
    <p:sldId id="2147480615" r:id="rId22"/>
    <p:sldId id="2147480616" r:id="rId23"/>
    <p:sldId id="2147480617" r:id="rId24"/>
    <p:sldId id="2147480613" r:id="rId25"/>
  </p:sldIdLst>
  <p:sldSz cx="18288000" cy="10288588"/>
  <p:notesSz cx="6858000" cy="9144000"/>
  <p:embeddedFontLst>
    <p:embeddedFont>
      <p:font typeface="Helvetica" panose="020B0604020202020204" pitchFamily="34" charset="0"/>
      <p:regular r:id="rId27"/>
      <p:bold r:id="rId28"/>
      <p:italic r:id="rId29"/>
      <p:boldItalic r:id="rId30"/>
    </p:embeddedFont>
    <p:embeddedFont>
      <p:font typeface="Syne Medium" panose="020B0604020202020204" charset="-18"/>
      <p:regular r:id="rId31"/>
    </p:embeddedFont>
    <p:embeddedFont>
      <p:font typeface="Syne SemiBold" panose="020B0604020202020204" charset="-18"/>
      <p:regular r:id="rId32"/>
      <p:bold r:id="rId3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6053" userDrawn="1">
          <p15:clr>
            <a:srgbClr val="A4A3A4"/>
          </p15:clr>
        </p15:guide>
        <p15:guide id="3" pos="11022" userDrawn="1">
          <p15:clr>
            <a:srgbClr val="A4A3A4"/>
          </p15:clr>
        </p15:guide>
        <p15:guide id="4" orient="horz" pos="3966" userDrawn="1">
          <p15:clr>
            <a:srgbClr val="A4A3A4"/>
          </p15:clr>
        </p15:guide>
        <p15:guide id="5" orient="horz" pos="35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8F5"/>
    <a:srgbClr val="FF2F92"/>
    <a:srgbClr val="ED1C23"/>
    <a:srgbClr val="05279A"/>
    <a:srgbClr val="001132"/>
    <a:srgbClr val="2E2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500" y="44"/>
      </p:cViewPr>
      <p:guideLst>
        <p:guide orient="horz" pos="6053"/>
        <p:guide pos="11022"/>
        <p:guide orient="horz" pos="3966"/>
        <p:guide orient="horz" pos="35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notesMaster" Target="notesMasters/notesMaster1.xml"/><Relationship Id="rId21" Type="http://schemas.openxmlformats.org/officeDocument/2006/relationships/slide" Target="slides/slide13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7.fntdata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6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font" Target="fonts/font2.fntdata"/><Relationship Id="rId36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rzyna Pianko" userId="10a54f95-0e1a-4993-88d1-4a2077c9897e" providerId="ADAL" clId="{913795E0-A44C-4DAC-8B26-D45FA11489A7}"/>
    <pc:docChg chg="custSel delSld modSld">
      <pc:chgData name="Katarzyna Pianko" userId="10a54f95-0e1a-4993-88d1-4a2077c9897e" providerId="ADAL" clId="{913795E0-A44C-4DAC-8B26-D45FA11489A7}" dt="2026-08-18T09:37:10.626" v="63" actId="20577"/>
      <pc:docMkLst>
        <pc:docMk/>
      </pc:docMkLst>
      <pc:sldChg chg="modSp del mod">
        <pc:chgData name="Katarzyna Pianko" userId="10a54f95-0e1a-4993-88d1-4a2077c9897e" providerId="ADAL" clId="{913795E0-A44C-4DAC-8B26-D45FA11489A7}" dt="2026-08-18T09:34:14.876" v="25" actId="47"/>
        <pc:sldMkLst>
          <pc:docMk/>
          <pc:sldMk cId="3569208881" sldId="256"/>
        </pc:sldMkLst>
        <pc:spChg chg="mod">
          <ac:chgData name="Katarzyna Pianko" userId="10a54f95-0e1a-4993-88d1-4a2077c9897e" providerId="ADAL" clId="{913795E0-A44C-4DAC-8B26-D45FA11489A7}" dt="2026-08-18T09:30:23.041" v="12" actId="20577"/>
          <ac:spMkLst>
            <pc:docMk/>
            <pc:sldMk cId="3569208881" sldId="256"/>
            <ac:spMk id="28" creationId="{31A771F8-2516-F5EF-24D1-BDB11548C09D}"/>
          </ac:spMkLst>
        </pc:spChg>
      </pc:sldChg>
      <pc:sldChg chg="modSp mod">
        <pc:chgData name="Katarzyna Pianko" userId="10a54f95-0e1a-4993-88d1-4a2077c9897e" providerId="ADAL" clId="{913795E0-A44C-4DAC-8B26-D45FA11489A7}" dt="2026-08-18T09:29:43.196" v="3" actId="20577"/>
        <pc:sldMkLst>
          <pc:docMk/>
          <pc:sldMk cId="3867118997" sldId="329"/>
        </pc:sldMkLst>
        <pc:graphicFrameChg chg="modGraphic">
          <ac:chgData name="Katarzyna Pianko" userId="10a54f95-0e1a-4993-88d1-4a2077c9897e" providerId="ADAL" clId="{913795E0-A44C-4DAC-8B26-D45FA11489A7}" dt="2026-08-18T09:29:43.196" v="3" actId="20577"/>
          <ac:graphicFrameMkLst>
            <pc:docMk/>
            <pc:sldMk cId="3867118997" sldId="329"/>
            <ac:graphicFrameMk id="12" creationId="{A90A16F8-D358-5017-E157-7D3013165A14}"/>
          </ac:graphicFrameMkLst>
        </pc:graphicFrameChg>
      </pc:sldChg>
      <pc:sldChg chg="modSp mod">
        <pc:chgData name="Katarzyna Pianko" userId="10a54f95-0e1a-4993-88d1-4a2077c9897e" providerId="ADAL" clId="{913795E0-A44C-4DAC-8B26-D45FA11489A7}" dt="2026-08-18T09:33:34.243" v="24" actId="1076"/>
        <pc:sldMkLst>
          <pc:docMk/>
          <pc:sldMk cId="2741903874" sldId="2147474846"/>
        </pc:sldMkLst>
        <pc:spChg chg="mod">
          <ac:chgData name="Katarzyna Pianko" userId="10a54f95-0e1a-4993-88d1-4a2077c9897e" providerId="ADAL" clId="{913795E0-A44C-4DAC-8B26-D45FA11489A7}" dt="2026-08-18T09:32:45.660" v="20" actId="14100"/>
          <ac:spMkLst>
            <pc:docMk/>
            <pc:sldMk cId="2741903874" sldId="2147474846"/>
            <ac:spMk id="24" creationId="{AA523D7F-E45B-1EFF-D2EC-AD0A2F30C1BA}"/>
          </ac:spMkLst>
        </pc:spChg>
        <pc:picChg chg="mod">
          <ac:chgData name="Katarzyna Pianko" userId="10a54f95-0e1a-4993-88d1-4a2077c9897e" providerId="ADAL" clId="{913795E0-A44C-4DAC-8B26-D45FA11489A7}" dt="2026-08-18T09:33:34.243" v="24" actId="1076"/>
          <ac:picMkLst>
            <pc:docMk/>
            <pc:sldMk cId="2741903874" sldId="2147474846"/>
            <ac:picMk id="28" creationId="{DE7A782C-A627-7C54-F1E0-0DAD8EEEF04C}"/>
          </ac:picMkLst>
        </pc:picChg>
        <pc:picChg chg="mod">
          <ac:chgData name="Katarzyna Pianko" userId="10a54f95-0e1a-4993-88d1-4a2077c9897e" providerId="ADAL" clId="{913795E0-A44C-4DAC-8B26-D45FA11489A7}" dt="2026-08-18T09:33:31.203" v="23" actId="1076"/>
          <ac:picMkLst>
            <pc:docMk/>
            <pc:sldMk cId="2741903874" sldId="2147474846"/>
            <ac:picMk id="29" creationId="{2B3BA45F-307A-6EFB-02CC-18E824744EBA}"/>
          </ac:picMkLst>
        </pc:picChg>
        <pc:picChg chg="mod">
          <ac:chgData name="Katarzyna Pianko" userId="10a54f95-0e1a-4993-88d1-4a2077c9897e" providerId="ADAL" clId="{913795E0-A44C-4DAC-8B26-D45FA11489A7}" dt="2026-08-18T09:33:24.804" v="22" actId="1076"/>
          <ac:picMkLst>
            <pc:docMk/>
            <pc:sldMk cId="2741903874" sldId="2147474846"/>
            <ac:picMk id="30" creationId="{98015DD2-B8DD-53E3-B598-067DABBBB496}"/>
          </ac:picMkLst>
        </pc:picChg>
        <pc:picChg chg="mod">
          <ac:chgData name="Katarzyna Pianko" userId="10a54f95-0e1a-4993-88d1-4a2077c9897e" providerId="ADAL" clId="{913795E0-A44C-4DAC-8B26-D45FA11489A7}" dt="2026-08-18T09:33:20.235" v="21" actId="1076"/>
          <ac:picMkLst>
            <pc:docMk/>
            <pc:sldMk cId="2741903874" sldId="2147474846"/>
            <ac:picMk id="31" creationId="{44D85642-3B43-4C25-82AB-739A804D3A5E}"/>
          </ac:picMkLst>
        </pc:picChg>
      </pc:sldChg>
      <pc:sldChg chg="modSp mod">
        <pc:chgData name="Katarzyna Pianko" userId="10a54f95-0e1a-4993-88d1-4a2077c9897e" providerId="ADAL" clId="{913795E0-A44C-4DAC-8B26-D45FA11489A7}" dt="2026-08-18T09:35:52.956" v="33" actId="20577"/>
        <pc:sldMkLst>
          <pc:docMk/>
          <pc:sldMk cId="228452619" sldId="2147480606"/>
        </pc:sldMkLst>
        <pc:graphicFrameChg chg="modGraphic">
          <ac:chgData name="Katarzyna Pianko" userId="10a54f95-0e1a-4993-88d1-4a2077c9897e" providerId="ADAL" clId="{913795E0-A44C-4DAC-8B26-D45FA11489A7}" dt="2026-08-18T09:35:52.956" v="33" actId="20577"/>
          <ac:graphicFrameMkLst>
            <pc:docMk/>
            <pc:sldMk cId="228452619" sldId="2147480606"/>
            <ac:graphicFrameMk id="10" creationId="{EB613B2C-43E9-4D97-FB95-A04CA1D3BA88}"/>
          </ac:graphicFrameMkLst>
        </pc:graphicFrameChg>
      </pc:sldChg>
      <pc:sldChg chg="modSp mod">
        <pc:chgData name="Katarzyna Pianko" userId="10a54f95-0e1a-4993-88d1-4a2077c9897e" providerId="ADAL" clId="{913795E0-A44C-4DAC-8B26-D45FA11489A7}" dt="2026-08-18T09:36:50.912" v="42" actId="20577"/>
        <pc:sldMkLst>
          <pc:docMk/>
          <pc:sldMk cId="194484400" sldId="2147480614"/>
        </pc:sldMkLst>
        <pc:graphicFrameChg chg="modGraphic">
          <ac:chgData name="Katarzyna Pianko" userId="10a54f95-0e1a-4993-88d1-4a2077c9897e" providerId="ADAL" clId="{913795E0-A44C-4DAC-8B26-D45FA11489A7}" dt="2026-08-18T09:36:50.912" v="42" actId="20577"/>
          <ac:graphicFrameMkLst>
            <pc:docMk/>
            <pc:sldMk cId="194484400" sldId="2147480614"/>
            <ac:graphicFrameMk id="10" creationId="{9513F91F-055E-5812-EFCC-045E35A2B8B0}"/>
          </ac:graphicFrameMkLst>
        </pc:graphicFrameChg>
      </pc:sldChg>
      <pc:sldChg chg="modSp mod">
        <pc:chgData name="Katarzyna Pianko" userId="10a54f95-0e1a-4993-88d1-4a2077c9897e" providerId="ADAL" clId="{913795E0-A44C-4DAC-8B26-D45FA11489A7}" dt="2026-08-18T09:36:57.882" v="49" actId="20577"/>
        <pc:sldMkLst>
          <pc:docMk/>
          <pc:sldMk cId="693236537" sldId="2147480615"/>
        </pc:sldMkLst>
        <pc:graphicFrameChg chg="modGraphic">
          <ac:chgData name="Katarzyna Pianko" userId="10a54f95-0e1a-4993-88d1-4a2077c9897e" providerId="ADAL" clId="{913795E0-A44C-4DAC-8B26-D45FA11489A7}" dt="2026-08-18T09:36:57.882" v="49" actId="20577"/>
          <ac:graphicFrameMkLst>
            <pc:docMk/>
            <pc:sldMk cId="693236537" sldId="2147480615"/>
            <ac:graphicFrameMk id="10" creationId="{AB0C4833-D06F-F68A-C49A-8CE6B14CE9F3}"/>
          </ac:graphicFrameMkLst>
        </pc:graphicFrameChg>
      </pc:sldChg>
      <pc:sldChg chg="modSp mod">
        <pc:chgData name="Katarzyna Pianko" userId="10a54f95-0e1a-4993-88d1-4a2077c9897e" providerId="ADAL" clId="{913795E0-A44C-4DAC-8B26-D45FA11489A7}" dt="2026-08-18T09:37:04.085" v="56" actId="20577"/>
        <pc:sldMkLst>
          <pc:docMk/>
          <pc:sldMk cId="2279416523" sldId="2147480616"/>
        </pc:sldMkLst>
        <pc:graphicFrameChg chg="modGraphic">
          <ac:chgData name="Katarzyna Pianko" userId="10a54f95-0e1a-4993-88d1-4a2077c9897e" providerId="ADAL" clId="{913795E0-A44C-4DAC-8B26-D45FA11489A7}" dt="2026-08-18T09:37:04.085" v="56" actId="20577"/>
          <ac:graphicFrameMkLst>
            <pc:docMk/>
            <pc:sldMk cId="2279416523" sldId="2147480616"/>
            <ac:graphicFrameMk id="10" creationId="{5456FE86-E8E4-4C5F-083D-DCCFCD74ED61}"/>
          </ac:graphicFrameMkLst>
        </pc:graphicFrameChg>
      </pc:sldChg>
      <pc:sldChg chg="modSp mod">
        <pc:chgData name="Katarzyna Pianko" userId="10a54f95-0e1a-4993-88d1-4a2077c9897e" providerId="ADAL" clId="{913795E0-A44C-4DAC-8B26-D45FA11489A7}" dt="2026-08-18T09:37:10.626" v="63" actId="20577"/>
        <pc:sldMkLst>
          <pc:docMk/>
          <pc:sldMk cId="1162752069" sldId="2147480617"/>
        </pc:sldMkLst>
        <pc:graphicFrameChg chg="modGraphic">
          <ac:chgData name="Katarzyna Pianko" userId="10a54f95-0e1a-4993-88d1-4a2077c9897e" providerId="ADAL" clId="{913795E0-A44C-4DAC-8B26-D45FA11489A7}" dt="2026-08-18T09:37:10.626" v="63" actId="20577"/>
          <ac:graphicFrameMkLst>
            <pc:docMk/>
            <pc:sldMk cId="1162752069" sldId="2147480617"/>
            <ac:graphicFrameMk id="10" creationId="{F464B146-ED00-9246-0809-6850913518A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271530266865349E-2"/>
          <c:y val="0.1677002333624715"/>
          <c:w val="0.92899303616277917"/>
          <c:h val="0.80280176902515088"/>
        </c:manualLayout>
      </c:layout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ln w="381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        <c:ext xmlns:c16="http://schemas.microsoft.com/office/drawing/2014/chart" uri="{C3380CC4-5D6E-409C-BE32-E72D297353CC}">
                <c16:uniqueId val="{00000000-E7FD-294D-9BDE-9C7588DAA31F}"/>
              </c:ext>
            </c:extLst>
          </c:dPt>
          <c:cat>
            <c:strRef>
              <c:f>Arkusz1!$A$2:$A$6</c:f>
              <c:strCache>
                <c:ptCount val="5"/>
                <c:pt idx="0">
                  <c:v>Google</c:v>
                </c:pt>
                <c:pt idx="1">
                  <c:v>YouTube</c:v>
                </c:pt>
                <c:pt idx="2">
                  <c:v>Ringier Axel springer</c:v>
                </c:pt>
                <c:pt idx="3">
                  <c:v>Facebook</c:v>
                </c:pt>
                <c:pt idx="4">
                  <c:v>Allegro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14</c:v>
                </c:pt>
                <c:pt idx="1">
                  <c:v>24</c:v>
                </c:pt>
                <c:pt idx="2">
                  <c:v>26</c:v>
                </c:pt>
                <c:pt idx="3">
                  <c:v>21</c:v>
                </c:pt>
                <c:pt idx="4">
                  <c:v>18</c:v>
                </c:pt>
              </c:numCache>
            </c:numRef>
          </c:val>
          <c:smooth val="0"/>
      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      <c:ext xmlns:c16="http://schemas.microsoft.com/office/drawing/2014/chart" uri="{C3380CC4-5D6E-409C-BE32-E72D297353CC}">
              <c16:uniqueId val="{00000001-E7FD-294D-9BDE-9C7588DAA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71969071"/>
        <c:axId val="771969487"/>
      </c:lineChart>
      <c:dateAx>
        <c:axId val="7719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1969487"/>
        <c:crosses val="autoZero"/>
        <c:auto val="0"/>
        <c:lblOffset val="800"/>
        <c:baseTimeUnit val="days"/>
      </c:dateAx>
      <c:valAx>
        <c:axId val="771969487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1969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mc="http://schemas.openxmlformats.org/markup-compatibility/2006" xmlns:c14="http://schemas.microsoft.com/office/drawing/2007/8/2/chart" xmlns:c16="http://schemas.microsoft.com/office/drawing/2014/chart" xmlns:c16r3="http://schemas.microsoft.com/office/drawing/2017/03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052833721647383"/>
          <c:y val="0.10684266126485227"/>
          <c:w val="0.45475147035958058"/>
          <c:h val="0.74471046928262608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ln w="317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0BD-E24C-B0D0-C0CF09B05A6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0BD-E24C-B0D0-C0CF09B05A67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 w="3175" cap="rnd">
                <a:solidFill>
                  <a:schemeClr val="tx1"/>
                </a:solidFill>
                <a:round/>
              </a:ln>
              <a:effectLst/>
            </c:spPr>
  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5-A0BD-E24C-B0D0-C0CF09B05A67}"/>
              </c:ext>
            </c:extLst>
          </c:dPt>
          <c:dPt>
            <c:idx val="3"/>
            <c:bubble3D val="0"/>
            <c:spPr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0BD-E24C-B0D0-C0CF09B05A67}"/>
              </c:ext>
            </c:extLst>
          </c:dPt>
          <c:dPt>
            <c:idx val="4"/>
            <c:bubble3D val="0"/>
            <c:spPr>
              <a:solidFill>
                <a:schemeClr val="bg1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0BD-E24C-B0D0-C0CF09B05A6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Arkusz1!$A$2:$A$6</c:f>
              <c:strCache>
                <c:ptCount val="5"/>
                <c:pt idx="0">
                  <c:v>Google</c:v>
                </c:pt>
                <c:pt idx="1">
                  <c:v>YouTube</c:v>
                </c:pt>
                <c:pt idx="2">
                  <c:v>Ringier Axel springer</c:v>
                </c:pt>
                <c:pt idx="3">
                  <c:v>Facebook</c:v>
                </c:pt>
                <c:pt idx="4">
                  <c:v>Allegro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14</c:v>
                </c:pt>
                <c:pt idx="1">
                  <c:v>24</c:v>
                </c:pt>
                <c:pt idx="2">
                  <c:v>26</c:v>
                </c:pt>
                <c:pt idx="3">
                  <c:v>21</c:v>
                </c:pt>
                <c:pt idx="4">
                  <c:v>18</c:v>
                </c:pt>
              </c:numCache>
            </c:numRef>
          </c:val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A-A0BD-E24C-B0D0-C0CF09B05A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 sz="1050"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271530266865349E-2"/>
          <c:y val="0.1677002333624715"/>
          <c:w val="0.92899303616277917"/>
          <c:h val="0.80280176902515088"/>
        </c:manualLayout>
      </c:layout>
      <c:area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2">
                <a:alpha val="42000"/>
              </a:schemeClr>
            </a:solidFill>
            <a:ln w="38100">
              <a:noFill/>
            </a:ln>
            <a:effectLst/>
          </c:spPr>
          <c:dPt>
            <c:idx val="2"/>
            <c:bubble3D val="0"/>
            <c:spPr>
              <a:solidFill>
                <a:schemeClr val="accent2">
                  <a:alpha val="42000"/>
                </a:schemeClr>
              </a:solidFill>
              <a:ln w="38100" cap="rnd">
                <a:noFill/>
                <a:round/>
              </a:ln>
              <a:effectLst/>
            </c:spPr>
  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  <c:ext xmlns:c16="http://schemas.microsoft.com/office/drawing/2014/chart" uri="{C3380CC4-5D6E-409C-BE32-E72D297353CC}">
                <c16:uniqueId val="{00000001-FC94-DA43-A6EF-96D73CDDA47B}"/>
              </c:ext>
            </c:extLst>
          </c:dPt>
          <c:cat>
            <c:strRef>
              <c:f>Arkusz1!$A$2:$A$6</c:f>
              <c:strCache>
                <c:ptCount val="5"/>
                <c:pt idx="0">
                  <c:v>Google</c:v>
                </c:pt>
                <c:pt idx="1">
                  <c:v>YouTube</c:v>
                </c:pt>
                <c:pt idx="2">
                  <c:v>Ringier Axel springer</c:v>
                </c:pt>
                <c:pt idx="3">
                  <c:v>Facebook</c:v>
                </c:pt>
                <c:pt idx="4">
                  <c:v>Allegro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14</c:v>
                </c:pt>
                <c:pt idx="1">
                  <c:v>24</c:v>
                </c:pt>
                <c:pt idx="2">
                  <c:v>26</c:v>
                </c:pt>
                <c:pt idx="3">
                  <c:v>21</c:v>
                </c:pt>
                <c:pt idx="4">
                  <c:v>18</c:v>
                </c:pt>
              </c:numCache>
            </c:numRef>
          </c:val>
      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2-FC94-DA43-A6EF-96D73CDDA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1969071"/>
        <c:axId val="771969487"/>
      </c:areaChart>
      <c:dateAx>
        <c:axId val="771969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1969487"/>
        <c:crosses val="autoZero"/>
        <c:auto val="0"/>
        <c:lblOffset val="800"/>
        <c:baseTimeUnit val="days"/>
      </c:dateAx>
      <c:valAx>
        <c:axId val="771969487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771969071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3="http://schemas.microsoft.com/office/drawing/2017/03/chart" xmlns:c16="http://schemas.microsoft.com/office/drawing/2014/chart" xmlns:c14="http://schemas.microsoft.com/office/drawing/2007/8/2/chart" xmlns:mc="http://schemas.openxmlformats.org/markup-compatibility/2006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50"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7-D744-9568-E4CCBCF0D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7-D744-9568-E4CCBCF0D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7-D744-9568-E4CCBCF0D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8.6999999999999993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7-D744-9568-E4CCBCF0D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7-D744-9568-E4CCBCF0D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7-D744-9568-E4CCBCF0D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Arkusz1!$A$2:$A$6</c:f>
              <c:strCache>
                <c:ptCount val="5"/>
                <c:pt idx="0">
                  <c:v>Google</c:v>
                </c:pt>
                <c:pt idx="1">
                  <c:v>You Tube</c:v>
                </c:pt>
                <c:pt idx="2">
                  <c:v>Ringier Axel Springer</c:v>
                </c:pt>
                <c:pt idx="3">
                  <c:v>Facebook</c:v>
                </c:pt>
                <c:pt idx="4">
                  <c:v>Allegro</c:v>
                </c:pt>
              </c:strCache>
            </c:strRef>
          </c:cat>
          <c:val>
            <c:numRef>
              <c:f>Arkusz1!$B$2:$B$6</c:f>
              <c:numCache>
                <c:formatCode>General</c:formatCode>
                <c:ptCount val="5"/>
                <c:pt idx="0">
                  <c:v>28</c:v>
                </c:pt>
                <c:pt idx="1">
                  <c:v>28</c:v>
                </c:pt>
                <c:pt idx="2">
                  <c:v>26</c:v>
                </c:pt>
                <c:pt idx="3">
                  <c:v>21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12-3541-9907-DC1232F68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2"/>
        <c:overlap val="-27"/>
        <c:axId val="1615194016"/>
        <c:axId val="1518537711"/>
      </c:barChart>
      <c:catAx>
        <c:axId val="161519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518537711"/>
        <c:crosses val="autoZero"/>
        <c:auto val="1"/>
        <c:lblAlgn val="ctr"/>
        <c:lblOffset val="800"/>
        <c:noMultiLvlLbl val="0"/>
      </c:catAx>
      <c:valAx>
        <c:axId val="15185377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15194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19-CC4C-B7DB-9B90C719A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70-4349-8575-71BDB5B02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92-8E41-A479-DC5D294EB1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01-3747-8039-4C6F83FC82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4-EC47-99F2-ADCCBD22B0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Arkusz1!$A$2</c:f>
              <c:strCache>
                <c:ptCount val="1"/>
                <c:pt idx="0">
                  <c:v>Kategoria 1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5F-1049-A89F-095FFC2BB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04187903"/>
        <c:axId val="1004184575"/>
      </c:barChart>
      <c:catAx>
        <c:axId val="100418790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04184575"/>
        <c:crosses val="autoZero"/>
        <c:auto val="1"/>
        <c:lblAlgn val="ctr"/>
        <c:lblOffset val="100"/>
        <c:noMultiLvlLbl val="0"/>
      </c:catAx>
      <c:valAx>
        <c:axId val="1004184575"/>
        <c:scaling>
          <c:orientation val="minMax"/>
          <c:max val="10"/>
          <c:min val="0"/>
        </c:scaling>
        <c:delete val="1"/>
        <c:axPos val="b"/>
        <c:numFmt formatCode="General" sourceLinked="1"/>
        <c:majorTickMark val="none"/>
        <c:minorTickMark val="none"/>
        <c:tickLblPos val="nextTo"/>
        <c:crossAx val="10041879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9D0FC1-FC14-4357-A8C9-3E472C6CA9F8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6F471-95FF-4F0D-A869-4C793F7D07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3661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B61F8-FDAC-D4A7-B5EF-65FB8C0C2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5C1CF23-9735-2CE8-7379-25AF7108A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EC4267C-86C9-A305-4D41-40DC0BAD8E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FORMAT SPECJALNY: POLITYK POD PRESJĄ</a:t>
            </a:r>
            <a:endParaRPr lang="pl-PL">
              <a:solidFill>
                <a:srgbClr val="444444"/>
              </a:solidFill>
            </a:endParaRPr>
          </a:p>
          <a:p>
            <a:r>
              <a:rPr lang="en-US"/>
              <a:t>Reverse panel</a:t>
            </a:r>
            <a:endParaRPr lang="pl-PL">
              <a:solidFill>
                <a:srgbClr val="444444"/>
              </a:solidFill>
            </a:endParaRPr>
          </a:p>
          <a:p>
            <a:r>
              <a:rPr lang="en-US"/>
              <a:t>· Krzysztof </a:t>
            </a:r>
            <a:r>
              <a:rPr lang="en-US" err="1"/>
              <a:t>Gawkowski</a:t>
            </a:r>
            <a:endParaRPr lang="pl-PL">
              <a:solidFill>
                <a:srgbClr val="444444"/>
              </a:solidFill>
            </a:endParaRPr>
          </a:p>
          <a:p>
            <a:r>
              <a:rPr lang="en-US" err="1"/>
              <a:t>Pytający</a:t>
            </a:r>
            <a:r>
              <a:rPr lang="en-US"/>
              <a:t>:</a:t>
            </a:r>
            <a:endParaRPr lang="pl-PL">
              <a:solidFill>
                <a:srgbClr val="444444"/>
              </a:solidFill>
            </a:endParaRPr>
          </a:p>
          <a:p>
            <a:r>
              <a:rPr lang="en-US"/>
              <a:t>· Jarosław </a:t>
            </a:r>
            <a:r>
              <a:rPr lang="en-US" err="1"/>
              <a:t>Królewski</a:t>
            </a:r>
            <a:endParaRPr lang="pl-PL">
              <a:solidFill>
                <a:srgbClr val="444444"/>
              </a:solidFill>
            </a:endParaRPr>
          </a:p>
          <a:p>
            <a:r>
              <a:rPr lang="en-US"/>
              <a:t>· Mati Staniszewski</a:t>
            </a:r>
            <a:endParaRPr lang="pl-PL">
              <a:solidFill>
                <a:srgbClr val="444444"/>
              </a:solidFill>
            </a:endParaRPr>
          </a:p>
          <a:p>
            <a:r>
              <a:rPr lang="en-US"/>
              <a:t>· Michał Sadowski</a:t>
            </a:r>
            <a:endParaRPr lang="pl-PL">
              <a:solidFill>
                <a:srgbClr val="444444"/>
              </a:solidFill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FF7B9B2-CD2B-BA34-D6DF-E5E664B978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5D2C7C-EF80-48E2-A4C9-E811D2D19617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75429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E1EA3-8863-4640-9A55-FEFE452CB4D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124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06F471-95FF-4F0D-A869-4C793F7D0757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4518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1FDEF-C8AE-4D70-FE85-29C4961A3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329226F-F889-23E2-C6E6-9D2D65CAB2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98A16C3-C097-D005-6A98-0A20A707B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60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58C6BCF-EE48-FE8C-3614-E88A757A66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06F471-95FF-4F0D-A869-4C793F7D0757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04688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E1EA3-8863-4640-9A55-FEFE452CB4D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124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A2566-9D39-5FC2-4637-8DEE9B04D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639DC80-FF47-117C-30D7-BBF798AF86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600C115A-D4AA-20BD-C32C-749C958A6C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6A17802-75B2-BA74-3C2C-5FD7969B0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E1EA3-8863-4640-9A55-FEFE452CB4D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248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79921-F8BA-B6BF-CABC-DCD7D1A25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9D915B1-2F6F-1A6E-2258-1804545C3C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4110D10C-D58B-5264-42B8-4E3BEBA4D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21C404B-5B75-8AE4-CE2F-DF82293DF0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E1EA3-8863-4640-9A55-FEFE452CB4D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697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0E456-DEC0-1CEA-96C7-67AA81776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1CE8407-77D7-4060-DD32-99BEDAE80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C1F520D-5430-5DC3-7F81-D6EED6A76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10A3B22-F79B-E312-A3F7-6D626F1AB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E1EA3-8863-4640-9A55-FEFE452CB4D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47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90074-670C-4A1F-C20F-C5DACCB02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0C560B9-B2B6-F2DB-4CB0-E0072E874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52876C9-C6AC-7537-41FA-33254CDDE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78886BC-1988-58F1-F1C9-31B81566B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E1EA3-8863-4640-9A55-FEFE452CB4D4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6517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55322-98E2-D703-93E2-2745EFF11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4851D07-BBE0-0D41-5AAA-6130BC21E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F9B5307-1021-681B-CFF7-049ACD0316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sz="600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6648E6F-5B49-76B8-DC79-6A1284BE5C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06F471-95FF-4F0D-A869-4C793F7D0757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667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svg"/><Relationship Id="rId4" Type="http://schemas.openxmlformats.org/officeDocument/2006/relationships/image" Target="../media/image8.sv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svg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7.svg"/></Relationships>
</file>

<file path=ppt/slideLayouts/_rels/slideLayout8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5.xml"/><Relationship Id="rId6" Type="http://schemas.openxmlformats.org/officeDocument/2006/relationships/chart" Target="../charts/chart5.xml"/><Relationship Id="rId11" Type="http://schemas.openxmlformats.org/officeDocument/2006/relationships/chart" Target="../charts/chart10.xml"/><Relationship Id="rId5" Type="http://schemas.openxmlformats.org/officeDocument/2006/relationships/chart" Target="../charts/chart4.xml"/><Relationship Id="rId10" Type="http://schemas.openxmlformats.org/officeDocument/2006/relationships/chart" Target="../charts/chart9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7" Type="http://schemas.openxmlformats.org/officeDocument/2006/relationships/chart" Target="../charts/chart16.xml"/><Relationship Id="rId2" Type="http://schemas.openxmlformats.org/officeDocument/2006/relationships/chart" Target="../charts/chart11.xml"/><Relationship Id="rId1" Type="http://schemas.openxmlformats.org/officeDocument/2006/relationships/slideMaster" Target="../slideMasters/slideMaster5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Relationship Id="rId9" Type="http://schemas.openxmlformats.org/officeDocument/2006/relationships/image" Target="../media/image25.sv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26.svg"/><Relationship Id="rId4" Type="http://schemas.openxmlformats.org/officeDocument/2006/relationships/image" Target="../media/image1.sv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7" Type="http://schemas.openxmlformats.org/officeDocument/2006/relationships/image" Target="../media/image32.svg"/><Relationship Id="rId2" Type="http://schemas.openxmlformats.org/officeDocument/2006/relationships/image" Target="../media/image27.sv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7.svg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Layouts/_rels/slideLayout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9.svg"/><Relationship Id="rId7" Type="http://schemas.openxmlformats.org/officeDocument/2006/relationships/image" Target="../media/image41.svg"/><Relationship Id="rId2" Type="http://schemas.openxmlformats.org/officeDocument/2006/relationships/image" Target="../media/image27.sv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0.svg"/><Relationship Id="rId5" Type="http://schemas.openxmlformats.org/officeDocument/2006/relationships/image" Target="../media/image31.svg"/><Relationship Id="rId4" Type="http://schemas.openxmlformats.org/officeDocument/2006/relationships/image" Target="../media/image29.sv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7.svg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3" name="energybar" hidden="1">
            <a:extLst>
              <a:ext uri="{FF2B5EF4-FFF2-40B4-BE49-F238E27FC236}">
                <a16:creationId xmlns:a16="http://schemas.microsoft.com/office/drawing/2014/main" id="{F228DFE6-C275-D4A9-411F-153A87A33D7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9125" y="3920967"/>
            <a:ext cx="3600000" cy="144000"/>
          </a:xfrm>
          <a:prstGeom prst="rect">
            <a:avLst/>
          </a:prstGeom>
        </p:spPr>
      </p:pic>
      <p:sp>
        <p:nvSpPr>
          <p:cNvPr id="43" name="Tytuł">
            <a:extLst>
              <a:ext uri="{FF2B5EF4-FFF2-40B4-BE49-F238E27FC236}">
                <a16:creationId xmlns:a16="http://schemas.microsoft.com/office/drawing/2014/main" id="{AF7DAFF7-18AB-EBAC-7871-1CAEA803A03B}"/>
              </a:ext>
            </a:extLst>
          </p:cNvPr>
          <p:cNvSpPr txBox="1">
            <a:spLocks/>
          </p:cNvSpPr>
          <p:nvPr/>
        </p:nvSpPr>
        <p:spPr>
          <a:xfrm>
            <a:off x="379413" y="236113"/>
            <a:ext cx="3534861" cy="1134588"/>
          </a:xfrm>
          <a:prstGeom prst="rect">
            <a:avLst/>
          </a:prstGeom>
        </p:spPr>
        <p:txBody>
          <a:bodyPr vert="horz" lIns="0" tIns="0" rIns="108000" bIns="0" rtlCol="0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23215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84505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57950" indent="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057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l-PL" sz="75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Agenda </a:t>
            </a:r>
          </a:p>
        </p:txBody>
      </p:sp>
      <p:sp>
        <p:nvSpPr>
          <p:cNvPr id="55" name="Symbol zastępczy tekstu 53">
            <a:extLst>
              <a:ext uri="{FF2B5EF4-FFF2-40B4-BE49-F238E27FC236}">
                <a16:creationId xmlns:a16="http://schemas.microsoft.com/office/drawing/2014/main" id="{9CC1E823-EEF4-B9EF-8107-374D86B92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9899" y="2993560"/>
            <a:ext cx="9467849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6" name="Symbol zastępczy tekstu 53">
            <a:extLst>
              <a:ext uri="{FF2B5EF4-FFF2-40B4-BE49-F238E27FC236}">
                <a16:creationId xmlns:a16="http://schemas.microsoft.com/office/drawing/2014/main" id="{5525F17C-5C3D-2872-8F7E-FC0620CEE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19899" y="4228802"/>
            <a:ext cx="9467849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7" name="Symbol zastępczy tekstu 53">
            <a:extLst>
              <a:ext uri="{FF2B5EF4-FFF2-40B4-BE49-F238E27FC236}">
                <a16:creationId xmlns:a16="http://schemas.microsoft.com/office/drawing/2014/main" id="{DC0574B6-43D7-E5F5-5702-CCDDC61FC1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19899" y="5448002"/>
            <a:ext cx="9467849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8" name="Symbol zastępczy tekstu 53">
            <a:extLst>
              <a:ext uri="{FF2B5EF4-FFF2-40B4-BE49-F238E27FC236}">
                <a16:creationId xmlns:a16="http://schemas.microsoft.com/office/drawing/2014/main" id="{9C31007F-5FCA-F7B0-6BE5-EDD2BCA7D7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19899" y="6683244"/>
            <a:ext cx="9467849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9" name="Symbol zastępczy tekstu 53">
            <a:extLst>
              <a:ext uri="{FF2B5EF4-FFF2-40B4-BE49-F238E27FC236}">
                <a16:creationId xmlns:a16="http://schemas.microsoft.com/office/drawing/2014/main" id="{1E59899E-843B-8AB9-3F08-A346D990B4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19899" y="7902444"/>
            <a:ext cx="9467849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60" name="Symbol zastępczy tekstu 53">
            <a:extLst>
              <a:ext uri="{FF2B5EF4-FFF2-40B4-BE49-F238E27FC236}">
                <a16:creationId xmlns:a16="http://schemas.microsoft.com/office/drawing/2014/main" id="{FB01C26B-18C6-D037-BC77-FA2F25C7B1D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19899" y="1790402"/>
            <a:ext cx="9467849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2" name="Symbol zastępczy tekstu 3">
            <a:extLst>
              <a:ext uri="{FF2B5EF4-FFF2-40B4-BE49-F238E27FC236}">
                <a16:creationId xmlns:a16="http://schemas.microsoft.com/office/drawing/2014/main" id="{C2A743A3-E395-A3BD-9B87-0FCF63AF49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0876" y="1815958"/>
            <a:ext cx="1474262" cy="7264087"/>
          </a:xfrm>
        </p:spPr>
        <p:txBody>
          <a:bodyPr/>
          <a:lstStyle>
            <a:lvl1pPr>
              <a:defRPr sz="7500" b="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01</a:t>
            </a:r>
          </a:p>
          <a:p>
            <a:pPr lvl="0"/>
            <a:r>
              <a:rPr lang="pl-PL"/>
              <a:t>02</a:t>
            </a:r>
          </a:p>
          <a:p>
            <a:pPr lvl="0"/>
            <a:r>
              <a:rPr lang="pl-PL"/>
              <a:t>03</a:t>
            </a:r>
          </a:p>
          <a:p>
            <a:pPr lvl="0"/>
            <a:r>
              <a:rPr lang="pl-PL"/>
              <a:t>04</a:t>
            </a:r>
          </a:p>
          <a:p>
            <a:pPr lvl="0"/>
            <a:r>
              <a:rPr lang="pl-PL"/>
              <a:t>05</a:t>
            </a:r>
          </a:p>
          <a:p>
            <a:pPr lvl="0"/>
            <a:r>
              <a:rPr lang="pl-PL"/>
              <a:t>06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24185D2-D3DE-C33F-485C-327811058328}"/>
              </a:ext>
            </a:extLst>
          </p:cNvPr>
          <p:cNvSpPr txBox="1"/>
          <p:nvPr/>
        </p:nvSpPr>
        <p:spPr>
          <a:xfrm>
            <a:off x="379413" y="96123"/>
            <a:ext cx="3534861" cy="130997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pl-PL" sz="7500" noProof="0">
                <a:effectLst/>
                <a:latin typeface="Helvetica" pitchFamily="2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23616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ze zdjęci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:a16="http://schemas.microsoft.com/office/drawing/2014/main" id="{BFF97813-D5A1-282E-B633-F82E37952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770" b="7770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3" name="energybar" hidden="1">
            <a:extLst>
              <a:ext uri="{FF2B5EF4-FFF2-40B4-BE49-F238E27FC236}">
                <a16:creationId xmlns:a16="http://schemas.microsoft.com/office/drawing/2014/main" id="{F228DFE6-C275-D4A9-411F-153A87A33D7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39125" y="3920967"/>
            <a:ext cx="3600000" cy="144000"/>
          </a:xfrm>
          <a:prstGeom prst="rect">
            <a:avLst/>
          </a:prstGeom>
        </p:spPr>
      </p:pic>
      <p:sp>
        <p:nvSpPr>
          <p:cNvPr id="55" name="Symbol zastępczy tekstu 53">
            <a:extLst>
              <a:ext uri="{FF2B5EF4-FFF2-40B4-BE49-F238E27FC236}">
                <a16:creationId xmlns:a16="http://schemas.microsoft.com/office/drawing/2014/main" id="{9CC1E823-EEF4-B9EF-8107-374D86B92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10177" y="2993560"/>
            <a:ext cx="11077573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6" name="Symbol zastępczy tekstu 53">
            <a:extLst>
              <a:ext uri="{FF2B5EF4-FFF2-40B4-BE49-F238E27FC236}">
                <a16:creationId xmlns:a16="http://schemas.microsoft.com/office/drawing/2014/main" id="{5525F17C-5C3D-2872-8F7E-FC0620CEE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10177" y="4228802"/>
            <a:ext cx="11077573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7" name="Symbol zastępczy tekstu 53">
            <a:extLst>
              <a:ext uri="{FF2B5EF4-FFF2-40B4-BE49-F238E27FC236}">
                <a16:creationId xmlns:a16="http://schemas.microsoft.com/office/drawing/2014/main" id="{DC0574B6-43D7-E5F5-5702-CCDDC61FC1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0177" y="5448002"/>
            <a:ext cx="11077573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8" name="Symbol zastępczy tekstu 53">
            <a:extLst>
              <a:ext uri="{FF2B5EF4-FFF2-40B4-BE49-F238E27FC236}">
                <a16:creationId xmlns:a16="http://schemas.microsoft.com/office/drawing/2014/main" id="{9C31007F-5FCA-F7B0-6BE5-EDD2BCA7D7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0177" y="6683244"/>
            <a:ext cx="11077573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59" name="Symbol zastępczy tekstu 53">
            <a:extLst>
              <a:ext uri="{FF2B5EF4-FFF2-40B4-BE49-F238E27FC236}">
                <a16:creationId xmlns:a16="http://schemas.microsoft.com/office/drawing/2014/main" id="{1E59899E-843B-8AB9-3F08-A346D990B4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0177" y="7902444"/>
            <a:ext cx="11077573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60" name="Symbol zastępczy tekstu 53">
            <a:extLst>
              <a:ext uri="{FF2B5EF4-FFF2-40B4-BE49-F238E27FC236}">
                <a16:creationId xmlns:a16="http://schemas.microsoft.com/office/drawing/2014/main" id="{FB01C26B-18C6-D037-BC77-FA2F25C7B1D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210177" y="1790402"/>
            <a:ext cx="11077573" cy="1211273"/>
          </a:xfrm>
        </p:spPr>
        <p:txBody>
          <a:bodyPr lIns="0" anchor="ctr" anchorCtr="0"/>
          <a:lstStyle>
            <a:lvl1pPr>
              <a:lnSpc>
                <a:spcPct val="100000"/>
              </a:lnSpc>
              <a:spcBef>
                <a:spcPts val="0"/>
              </a:spcBef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62" name="Tytuł 61">
            <a:extLst>
              <a:ext uri="{FF2B5EF4-FFF2-40B4-BE49-F238E27FC236}">
                <a16:creationId xmlns:a16="http://schemas.microsoft.com/office/drawing/2014/main" id="{15C31A02-E8CA-D081-3FEB-423ADAB459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0769" y="261669"/>
            <a:ext cx="4253420" cy="1134588"/>
          </a:xfrm>
        </p:spPr>
        <p:txBody>
          <a:bodyPr>
            <a:normAutofit/>
          </a:bodyPr>
          <a:lstStyle>
            <a:lvl1pPr>
              <a:defRPr sz="7500">
                <a:solidFill>
                  <a:schemeClr val="bg1"/>
                </a:solidFill>
              </a:defRPr>
            </a:lvl1pPr>
          </a:lstStyle>
          <a:p>
            <a:r>
              <a:rPr lang="pl-PL"/>
              <a:t>Agenda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3989603-BA12-3CA9-86A4-58A2EBBF11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1440" y="1815958"/>
            <a:ext cx="1679300" cy="7264087"/>
          </a:xfrm>
        </p:spPr>
        <p:txBody>
          <a:bodyPr/>
          <a:lstStyle>
            <a:lvl1pPr>
              <a:defRPr sz="7500" b="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01</a:t>
            </a:r>
          </a:p>
          <a:p>
            <a:pPr lvl="0"/>
            <a:r>
              <a:rPr lang="pl-PL"/>
              <a:t>02</a:t>
            </a:r>
          </a:p>
          <a:p>
            <a:pPr lvl="0"/>
            <a:r>
              <a:rPr lang="pl-PL"/>
              <a:t>03</a:t>
            </a:r>
          </a:p>
          <a:p>
            <a:pPr lvl="0"/>
            <a:r>
              <a:rPr lang="pl-PL"/>
              <a:t>04</a:t>
            </a:r>
          </a:p>
          <a:p>
            <a:pPr lvl="0"/>
            <a:r>
              <a:rPr lang="pl-PL"/>
              <a:t>05</a:t>
            </a:r>
          </a:p>
          <a:p>
            <a:pPr lvl="0"/>
            <a:r>
              <a:rPr lang="pl-PL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6692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zdjęcie z lewe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zaokrąglony 1">
            <a:extLst>
              <a:ext uri="{FF2B5EF4-FFF2-40B4-BE49-F238E27FC236}">
                <a16:creationId xmlns:a16="http://schemas.microsoft.com/office/drawing/2014/main" id="{E0200535-732D-4066-3E5B-357C272CD03F}"/>
              </a:ext>
            </a:extLst>
          </p:cNvPr>
          <p:cNvSpPr/>
          <p:nvPr/>
        </p:nvSpPr>
        <p:spPr>
          <a:xfrm>
            <a:off x="1412" y="1589"/>
            <a:ext cx="9858440" cy="10285413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5558"/>
            <a:ext cx="9858440" cy="10273030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39AB4D47-3C00-4F71-9DCA-E0D1F708FB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458575" y="888804"/>
            <a:ext cx="5442137" cy="3046246"/>
          </a:xfrm>
        </p:spPr>
        <p:txBody>
          <a:bodyPr lIns="0" tIns="0" rIns="72000" bIns="0" anchor="b" anchorCtr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DA2B559B-4ACF-BFCB-0C69-13DF69BDCA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458575" y="4424364"/>
            <a:ext cx="5442137" cy="4299660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pl-PL" sz="1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08680B-B679-ED0B-D088-823485197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58575" y="9557773"/>
            <a:ext cx="5019675" cy="547773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882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87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 + zdjęcie z prawe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3E13E094-72C8-1B7B-AACF-50AE57CF6CEC}"/>
              </a:ext>
            </a:extLst>
          </p:cNvPr>
          <p:cNvSpPr/>
          <p:nvPr/>
        </p:nvSpPr>
        <p:spPr>
          <a:xfrm>
            <a:off x="8428038" y="0"/>
            <a:ext cx="9859961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28038" y="0"/>
            <a:ext cx="10039349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7034" y="9541928"/>
            <a:ext cx="1413192" cy="5477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39AB4D47-3C00-4F71-9DCA-E0D1F708FB0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90725" y="1564566"/>
            <a:ext cx="5442137" cy="3046246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DA2B559B-4ACF-BFCB-0C69-13DF69BDCA1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90725" y="4752758"/>
            <a:ext cx="4829175" cy="3971265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lang="pl-PL" sz="21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08680B-B679-ED0B-D088-823485197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0725" y="9557773"/>
            <a:ext cx="6035675" cy="547773"/>
          </a:xfrm>
        </p:spPr>
        <p:txBody>
          <a:bodyPr lIns="0" tIns="0" rIns="0" bIns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32FF139F-4183-F960-31DD-7D98D55DC6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37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a ważna tre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90725" y="9565991"/>
            <a:ext cx="12685713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CF8F66E3-917F-41DC-1DAF-58BE70BC3B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90725" y="2171700"/>
            <a:ext cx="14297025" cy="4714875"/>
          </a:xfrm>
        </p:spPr>
        <p:txBody>
          <a:bodyPr anchor="ctr" anchorCtr="0"/>
          <a:lstStyle>
            <a:lvl1pPr algn="ctr">
              <a:spcBef>
                <a:spcPts val="0"/>
              </a:spcBef>
              <a:defRPr sz="8000"/>
            </a:lvl1pPr>
            <a:lvl2pPr>
              <a:defRPr sz="8000"/>
            </a:lvl2pPr>
            <a:lvl3pPr>
              <a:defRPr sz="8000"/>
            </a:lvl3pPr>
            <a:lvl4pPr>
              <a:defRPr sz="8000"/>
            </a:lvl4pPr>
            <a:lvl5pPr>
              <a:defRPr sz="8000"/>
            </a:lvl5pPr>
          </a:lstStyle>
          <a:p>
            <a:pPr lvl="0"/>
            <a:r>
              <a:rPr lang="pl-PL"/>
              <a:t>Kliknij, aby              edytować style wzorca tekstu</a:t>
            </a:r>
          </a:p>
        </p:txBody>
      </p:sp>
      <p:pic>
        <p:nvPicPr>
          <p:cNvPr id="6" name="Grafika 5" hidden="1">
            <a:extLst>
              <a:ext uri="{FF2B5EF4-FFF2-40B4-BE49-F238E27FC236}">
                <a16:creationId xmlns:a16="http://schemas.microsoft.com/office/drawing/2014/main" id="{CC3B478D-6431-B51E-B9A4-8048619523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10512" y="3920967"/>
            <a:ext cx="3028950" cy="95250"/>
          </a:xfrm>
          <a:prstGeom prst="rect">
            <a:avLst/>
          </a:prstGeom>
        </p:spPr>
      </p:pic>
      <p:pic>
        <p:nvPicPr>
          <p:cNvPr id="2" name="Grafika 1">
            <a:extLst>
              <a:ext uri="{FF2B5EF4-FFF2-40B4-BE49-F238E27FC236}">
                <a16:creationId xmlns:a16="http://schemas.microsoft.com/office/drawing/2014/main" id="{3B35B06E-8006-0BAE-D887-3FAE7E1153D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87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a ważna treść + zdjęc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8288000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2" name="Symbol zastępczy tekstu 4">
            <a:extLst>
              <a:ext uri="{FF2B5EF4-FFF2-40B4-BE49-F238E27FC236}">
                <a16:creationId xmlns:a16="http://schemas.microsoft.com/office/drawing/2014/main" id="{53278CD3-2572-E839-E35D-674C5B8D79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7033" y="2171700"/>
            <a:ext cx="17510442" cy="4714875"/>
          </a:xfrm>
        </p:spPr>
        <p:txBody>
          <a:bodyPr anchor="ctr" anchorCtr="0"/>
          <a:lstStyle>
            <a:lvl1pPr algn="ctr">
              <a:defRPr sz="8800">
                <a:solidFill>
                  <a:schemeClr val="bg1"/>
                </a:solidFill>
              </a:defRPr>
            </a:lvl1pPr>
            <a:lvl2pPr>
              <a:defRPr sz="8000"/>
            </a:lvl2pPr>
            <a:lvl3pPr>
              <a:defRPr sz="8000"/>
            </a:lvl3pPr>
            <a:lvl4pPr>
              <a:defRPr sz="8000"/>
            </a:lvl4pPr>
            <a:lvl5pPr>
              <a:defRPr sz="8000"/>
            </a:lvl5pPr>
          </a:lstStyle>
          <a:p>
            <a:pPr lvl="0"/>
            <a:r>
              <a:rPr lang="pl-PL"/>
              <a:t>Kliknij, aby              edytować style wzorca tekstu</a:t>
            </a:r>
          </a:p>
        </p:txBody>
      </p:sp>
      <p:pic>
        <p:nvPicPr>
          <p:cNvPr id="3" name="energybar" hidden="1">
            <a:extLst>
              <a:ext uri="{FF2B5EF4-FFF2-40B4-BE49-F238E27FC236}">
                <a16:creationId xmlns:a16="http://schemas.microsoft.com/office/drawing/2014/main" id="{F228DFE6-C275-D4A9-411F-153A87A33D7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39125" y="3920967"/>
            <a:ext cx="3600000" cy="144000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EB2B8882-E91D-69F6-D436-CCAB035D793D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46975" y="3929697"/>
            <a:ext cx="2340000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99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+ zdjecie po prawe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1804987"/>
            <a:ext cx="9196387" cy="6651625"/>
          </a:xfrm>
        </p:spPr>
        <p:txBody>
          <a:bodyPr lIns="0" tIns="0" rIns="72000" bIns="0" anchor="ctr" anchorCtr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4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+ zdjecie po lewej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2699" y="0"/>
            <a:ext cx="8440737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039350" y="9558861"/>
            <a:ext cx="6248401" cy="5477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039350" y="1804987"/>
            <a:ext cx="7858125" cy="6651625"/>
          </a:xfrm>
        </p:spPr>
        <p:txBody>
          <a:bodyPr lIns="0" tIns="0" rIns="72000" bIns="0" anchor="ctr" anchorCtr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141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pisowy z wypunktowanie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392114"/>
            <a:ext cx="9136063" cy="3236912"/>
          </a:xfrm>
        </p:spPr>
        <p:txBody>
          <a:bodyPr lIns="0" tIns="0" rIns="72000" bIns="0" anchor="b" anchorCtr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CB90643-20A1-8759-E5E2-3BA65E5896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990725" y="3992565"/>
            <a:ext cx="7524751" cy="3771106"/>
          </a:xfrm>
        </p:spPr>
        <p:txBody>
          <a:bodyPr lIns="0"/>
          <a:lstStyle>
            <a:lvl1pPr marL="648000" indent="-648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83397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o wypunktowan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CB90643-20A1-8759-E5E2-3BA65E5896C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39101" y="914400"/>
            <a:ext cx="7524751" cy="8343900"/>
          </a:xfrm>
        </p:spPr>
        <p:txBody>
          <a:bodyPr lIns="0" anchor="ctr" anchorCtr="0"/>
          <a:lstStyle>
            <a:lvl1pPr marL="648000" indent="-6480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2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129392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 tekst + lap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B271719B-DD35-FD50-DD13-F909DF9469E6}"/>
              </a:ext>
            </a:extLst>
          </p:cNvPr>
          <p:cNvSpPr/>
          <p:nvPr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919CBB0-5EA1-CF7A-AFE7-BE48310F3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9350" y="322308"/>
            <a:ext cx="7858124" cy="8993142"/>
          </a:xfrm>
        </p:spPr>
        <p:txBody>
          <a:bodyPr anchor="ctr" anchorCtr="0">
            <a:norm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pl-PL"/>
              <a:t>Kliknij, aby dodać tekst opisowy</a:t>
            </a:r>
            <a:br>
              <a:rPr lang="pl-PL"/>
            </a:br>
            <a:br>
              <a:rPr lang="pl-PL"/>
            </a:br>
            <a:r>
              <a:rPr lang="pl-PL" err="1"/>
              <a:t>Mockup</a:t>
            </a:r>
            <a:r>
              <a:rPr lang="pl-PL"/>
              <a:t> do pobrania </a:t>
            </a:r>
            <a:br>
              <a:rPr lang="pl-PL"/>
            </a:br>
            <a:r>
              <a:rPr lang="pl-PL"/>
              <a:t>z wzorca slajdów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77ADDA4-E70D-BEB7-55F5-1A9E27281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EC63CD9-40CB-6840-1459-A8C18E1E68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4" name="energybar">
            <a:extLst>
              <a:ext uri="{FF2B5EF4-FFF2-40B4-BE49-F238E27FC236}">
                <a16:creationId xmlns:a16="http://schemas.microsoft.com/office/drawing/2014/main" id="{2250FBF2-F82A-4D16-45DE-5BAA61B716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6" name="laptop" descr="Obraz zawierający zrzut ekranu, komputer, Płaski ekran, Urządzenie do wyświetlania&#10;&#10;Zawartość wygenerowana przez AI może być niepoprawna.">
            <a:extLst>
              <a:ext uri="{FF2B5EF4-FFF2-40B4-BE49-F238E27FC236}">
                <a16:creationId xmlns:a16="http://schemas.microsoft.com/office/drawing/2014/main" id="{185DA378-5F2E-8290-5700-F599CBE6B7E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91" r="8889" b="9260"/>
          <a:stretch>
            <a:fillRect/>
          </a:stretch>
        </p:blipFill>
        <p:spPr>
          <a:xfrm>
            <a:off x="337832" y="1586693"/>
            <a:ext cx="9492463" cy="6368542"/>
          </a:xfrm>
          <a:prstGeom prst="rect">
            <a:avLst/>
          </a:prstGeom>
        </p:spPr>
      </p:pic>
      <p:sp>
        <p:nvSpPr>
          <p:cNvPr id="8" name="Symbol zastępczy obrazu 7">
            <a:extLst>
              <a:ext uri="{FF2B5EF4-FFF2-40B4-BE49-F238E27FC236}">
                <a16:creationId xmlns:a16="http://schemas.microsoft.com/office/drawing/2014/main" id="{431C9827-04AD-2443-782C-AA2268A14B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02463" y="2245258"/>
            <a:ext cx="6882318" cy="4508626"/>
          </a:xfrm>
          <a:prstGeom prst="round2SameRect">
            <a:avLst>
              <a:gd name="adj1" fmla="val 1406"/>
              <a:gd name="adj2" fmla="val 0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201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 tekst + mobile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B271719B-DD35-FD50-DD13-F909DF9469E6}"/>
              </a:ext>
            </a:extLst>
          </p:cNvPr>
          <p:cNvSpPr/>
          <p:nvPr/>
        </p:nvSpPr>
        <p:spPr>
          <a:xfrm>
            <a:off x="0" y="6692900"/>
            <a:ext cx="18288000" cy="35956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F919CBB0-5EA1-CF7A-AFE7-BE48310F37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9350" y="1114424"/>
            <a:ext cx="7858124" cy="8201025"/>
          </a:xfrm>
        </p:spPr>
        <p:txBody>
          <a:bodyPr anchor="t" anchorCtr="0">
            <a:norm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pl-PL"/>
              <a:t>Kliknij, aby dodać tekst opisowy</a:t>
            </a:r>
            <a:br>
              <a:rPr lang="pl-PL"/>
            </a:br>
            <a:br>
              <a:rPr lang="pl-PL"/>
            </a:br>
            <a:r>
              <a:rPr lang="pl-PL" err="1"/>
              <a:t>Mockup</a:t>
            </a:r>
            <a:r>
              <a:rPr lang="pl-PL"/>
              <a:t> do pobrania </a:t>
            </a:r>
            <a:br>
              <a:rPr lang="pl-PL"/>
            </a:br>
            <a:r>
              <a:rPr lang="pl-PL"/>
              <a:t>z wzorca slajdów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77ADDA4-E70D-BEB7-55F5-1A9E27281A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EC63CD9-40CB-6840-1459-A8C18E1E68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4" name="energybar">
            <a:extLst>
              <a:ext uri="{FF2B5EF4-FFF2-40B4-BE49-F238E27FC236}">
                <a16:creationId xmlns:a16="http://schemas.microsoft.com/office/drawing/2014/main" id="{2250FBF2-F82A-4D16-45DE-5BAA61B716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88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plus_szare tł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C2BC4A0E-384C-5F68-A36D-72E5F61D605F}"/>
              </a:ext>
            </a:extLst>
          </p:cNvPr>
          <p:cNvSpPr/>
          <p:nvPr/>
        </p:nvSpPr>
        <p:spPr>
          <a:xfrm>
            <a:off x="0" y="0"/>
            <a:ext cx="18288000" cy="10288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D9D9A686-5BA2-E220-5083-F74834453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8421687" cy="3135268"/>
          </a:xfrm>
        </p:spPr>
        <p:txBody>
          <a:bodyPr/>
          <a:lstStyle/>
          <a:p>
            <a:r>
              <a:rPr lang="pl-PL"/>
              <a:t>Kliknij, aby edytować tytuł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5ADAF34-716C-5A03-5778-2CA15AB1E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53ECB1-FE3D-5D0A-C6E9-EBB9B2584E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4ABBADE-6CFA-072B-E892-A5B67FEE55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39350" y="392113"/>
            <a:ext cx="7858125" cy="8809037"/>
          </a:xfrm>
        </p:spPr>
        <p:txBody>
          <a:bodyPr lIns="0" anchor="ctr" anchorCtr="0"/>
          <a:lstStyle>
            <a:lvl1pPr>
              <a:lnSpc>
                <a:spcPct val="11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8" name="energybar">
            <a:extLst>
              <a:ext uri="{FF2B5EF4-FFF2-40B4-BE49-F238E27FC236}">
                <a16:creationId xmlns:a16="http://schemas.microsoft.com/office/drawing/2014/main" id="{51D124AD-0A04-601E-4868-5AFFC1F77D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60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plus_białe tł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9D9A686-5BA2-E220-5083-F748344536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8421687" cy="3135268"/>
          </a:xfrm>
        </p:spPr>
        <p:txBody>
          <a:bodyPr/>
          <a:lstStyle/>
          <a:p>
            <a:r>
              <a:rPr lang="pl-PL"/>
              <a:t>Kliknij, aby edytować tytuł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5ADAF34-716C-5A03-5778-2CA15AB1EA6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E53ECB1-FE3D-5D0A-C6E9-EBB9B2584E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4ABBADE-6CFA-072B-E892-A5B67FEE55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039350" y="392113"/>
            <a:ext cx="7858125" cy="8809037"/>
          </a:xfrm>
        </p:spPr>
        <p:txBody>
          <a:bodyPr lIns="0" anchor="ctr" anchorCtr="0"/>
          <a:lstStyle>
            <a:lvl1pPr>
              <a:lnSpc>
                <a:spcPct val="11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921108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+ podtytuł + tekst + zdję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52045934-A9CF-5DE6-CBDC-277E68FAE0D0}"/>
              </a:ext>
            </a:extLst>
          </p:cNvPr>
          <p:cNvSpPr/>
          <p:nvPr userDrawn="1"/>
        </p:nvSpPr>
        <p:spPr>
          <a:xfrm>
            <a:off x="9847264" y="0"/>
            <a:ext cx="8440736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pic>
        <p:nvPicPr>
          <p:cNvPr id="19" name="energybar">
            <a:extLst>
              <a:ext uri="{FF2B5EF4-FFF2-40B4-BE49-F238E27FC236}">
                <a16:creationId xmlns:a16="http://schemas.microsoft.com/office/drawing/2014/main" id="{0F39B89F-9134-451D-A91E-8EB3DDCE7D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8" name="Tekst">
            <a:extLst>
              <a:ext uri="{FF2B5EF4-FFF2-40B4-BE49-F238E27FC236}">
                <a16:creationId xmlns:a16="http://schemas.microsoft.com/office/drawing/2014/main" id="{B65FE9D2-682E-2744-D191-301FA33701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7033" y="4477759"/>
            <a:ext cx="9042716" cy="5064170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4" name="Podtytuł">
            <a:extLst>
              <a:ext uri="{FF2B5EF4-FFF2-40B4-BE49-F238E27FC236}">
                <a16:creationId xmlns:a16="http://schemas.microsoft.com/office/drawing/2014/main" id="{87676B2B-CA73-67AB-B88B-4821123F26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9412" y="2112919"/>
            <a:ext cx="9050337" cy="2081212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Kliknij, aby edytować podtytuł</a:t>
            </a:r>
          </a:p>
        </p:txBody>
      </p:sp>
      <p:sp>
        <p:nvSpPr>
          <p:cNvPr id="2" name="Tytuł"/>
          <p:cNvSpPr>
            <a:spLocks noGrp="1"/>
          </p:cNvSpPr>
          <p:nvPr>
            <p:ph type="title" hasCustomPrompt="1"/>
          </p:nvPr>
        </p:nvSpPr>
        <p:spPr>
          <a:xfrm>
            <a:off x="379413" y="293733"/>
            <a:ext cx="9050336" cy="1552890"/>
          </a:xfrm>
        </p:spPr>
        <p:txBody>
          <a:bodyPr rIns="72000">
            <a:noAutofit/>
          </a:bodyPr>
          <a:lstStyle>
            <a:lvl1pPr>
              <a:defRPr sz="5800"/>
            </a:lvl1pPr>
          </a:lstStyle>
          <a:p>
            <a:r>
              <a:rPr lang="pl-PL"/>
              <a:t>Kliknij, aby edytować tytuł na dwie linijki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400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44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ytuł + podtytuł + tekst + zdję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7F1E03CC-F5E4-AD32-04E1-A3CC91FB421B}"/>
              </a:ext>
            </a:extLst>
          </p:cNvPr>
          <p:cNvSpPr/>
          <p:nvPr userDrawn="1"/>
        </p:nvSpPr>
        <p:spPr>
          <a:xfrm>
            <a:off x="9828530" y="0"/>
            <a:ext cx="8459470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2"/>
            <a:ext cx="6248402" cy="547774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5" y="0"/>
            <a:ext cx="8440737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799"/>
            </a:lvl1pPr>
          </a:lstStyle>
          <a:p>
            <a:r>
              <a:rPr lang="pl-PL"/>
              <a:t>Kliknij ikonę, aby dodać obraz</a:t>
            </a:r>
          </a:p>
        </p:txBody>
      </p:sp>
      <p:pic>
        <p:nvPicPr>
          <p:cNvPr id="19" name="energybar">
            <a:extLst>
              <a:ext uri="{FF2B5EF4-FFF2-40B4-BE49-F238E27FC236}">
                <a16:creationId xmlns:a16="http://schemas.microsoft.com/office/drawing/2014/main" id="{0F39B89F-9134-451D-A91E-8EB3DDCE7D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8" name="Tekst">
            <a:extLst>
              <a:ext uri="{FF2B5EF4-FFF2-40B4-BE49-F238E27FC236}">
                <a16:creationId xmlns:a16="http://schemas.microsoft.com/office/drawing/2014/main" id="{B65FE9D2-682E-2744-D191-301FA33701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90724" y="4477759"/>
            <a:ext cx="7439026" cy="5064170"/>
          </a:xfrm>
        </p:spPr>
        <p:txBody>
          <a:bodyPr vert="horz" lIns="0" tIns="45720" rIns="91440" bIns="45720" rtlCol="0" anchor="t">
            <a:no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lang="pl-PL" sz="1600" b="0" i="0" u="none" strike="noStrike">
                <a:solidFill>
                  <a:srgbClr val="000000"/>
                </a:solidFill>
                <a:effectLst/>
                <a:latin typeface="Arial"/>
                <a:cs typeface="Arial"/>
              </a:defRPr>
            </a:lvl1pPr>
          </a:lstStyle>
          <a:p>
            <a:pPr lvl="0" defTabSz="13716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pl-PL"/>
              <a:t>Kliknij, aby edytować tekst</a:t>
            </a:r>
          </a:p>
        </p:txBody>
      </p:sp>
      <p:sp>
        <p:nvSpPr>
          <p:cNvPr id="4" name="Podtytuł">
            <a:extLst>
              <a:ext uri="{FF2B5EF4-FFF2-40B4-BE49-F238E27FC236}">
                <a16:creationId xmlns:a16="http://schemas.microsoft.com/office/drawing/2014/main" id="{87676B2B-CA73-67AB-B88B-4821123F26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9413" y="2112919"/>
            <a:ext cx="9050337" cy="2081213"/>
          </a:xfrm>
        </p:spPr>
        <p:txBody>
          <a:bodyPr vert="horz" lIns="0" tIns="45720" rIns="91440" bIns="45720" rtlCol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lang="pl-PL" sz="2800" b="0" i="0" dirty="0"/>
            </a:lvl1pPr>
          </a:lstStyle>
          <a:p>
            <a:pPr lvl="0" defTabSz="1371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</a:pPr>
            <a:r>
              <a:rPr lang="pl-PL"/>
              <a:t>Kliknij, aby edytować podtytuł</a:t>
            </a:r>
          </a:p>
        </p:txBody>
      </p:sp>
      <p:sp>
        <p:nvSpPr>
          <p:cNvPr id="2" name="Tytuł"/>
          <p:cNvSpPr>
            <a:spLocks noGrp="1"/>
          </p:cNvSpPr>
          <p:nvPr>
            <p:ph type="title" hasCustomPrompt="1"/>
          </p:nvPr>
        </p:nvSpPr>
        <p:spPr>
          <a:xfrm>
            <a:off x="379413" y="293733"/>
            <a:ext cx="9050336" cy="1552890"/>
          </a:xfrm>
        </p:spPr>
        <p:txBody>
          <a:bodyPr rIns="72000">
            <a:noAutofit/>
          </a:bodyPr>
          <a:lstStyle>
            <a:lvl1pPr>
              <a:defRPr sz="5799"/>
            </a:lvl1pPr>
          </a:lstStyle>
          <a:p>
            <a:r>
              <a:rPr lang="pl-PL"/>
              <a:t>Kliknij, aby edytować tytuł na dwie linijki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773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7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tuł + podtytuł + tekst + zdjęc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 hidden="1">
            <a:extLst>
              <a:ext uri="{FF2B5EF4-FFF2-40B4-BE49-F238E27FC236}">
                <a16:creationId xmlns:a16="http://schemas.microsoft.com/office/drawing/2014/main" id="{52045934-A9CF-5DE6-CBDC-277E68FAE0D0}"/>
              </a:ext>
            </a:extLst>
          </p:cNvPr>
          <p:cNvSpPr/>
          <p:nvPr userDrawn="1"/>
        </p:nvSpPr>
        <p:spPr>
          <a:xfrm>
            <a:off x="8429624" y="0"/>
            <a:ext cx="9858376" cy="102885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28038" y="0"/>
            <a:ext cx="9859963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pic>
        <p:nvPicPr>
          <p:cNvPr id="19" name="energybar">
            <a:extLst>
              <a:ext uri="{FF2B5EF4-FFF2-40B4-BE49-F238E27FC236}">
                <a16:creationId xmlns:a16="http://schemas.microsoft.com/office/drawing/2014/main" id="{0F39B89F-9134-451D-A91E-8EB3DDCE7D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8" name="Tekst">
            <a:extLst>
              <a:ext uri="{FF2B5EF4-FFF2-40B4-BE49-F238E27FC236}">
                <a16:creationId xmlns:a16="http://schemas.microsoft.com/office/drawing/2014/main" id="{B65FE9D2-682E-2744-D191-301FA33701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7033" y="4477759"/>
            <a:ext cx="6432867" cy="5064170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4" name="Podtytuł">
            <a:extLst>
              <a:ext uri="{FF2B5EF4-FFF2-40B4-BE49-F238E27FC236}">
                <a16:creationId xmlns:a16="http://schemas.microsoft.com/office/drawing/2014/main" id="{87676B2B-CA73-67AB-B88B-4821123F26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9413" y="2112919"/>
            <a:ext cx="6438289" cy="2081212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Kliknij, aby edytować podtytuł</a:t>
            </a:r>
          </a:p>
        </p:txBody>
      </p:sp>
      <p:sp>
        <p:nvSpPr>
          <p:cNvPr id="2" name="Tytuł"/>
          <p:cNvSpPr>
            <a:spLocks noGrp="1"/>
          </p:cNvSpPr>
          <p:nvPr>
            <p:ph type="title" hasCustomPrompt="1"/>
          </p:nvPr>
        </p:nvSpPr>
        <p:spPr>
          <a:xfrm>
            <a:off x="379414" y="293733"/>
            <a:ext cx="6438288" cy="1552890"/>
          </a:xfrm>
        </p:spPr>
        <p:txBody>
          <a:bodyPr rIns="72000">
            <a:noAutofit/>
          </a:bodyPr>
          <a:lstStyle>
            <a:lvl1pPr>
              <a:defRPr sz="5800"/>
            </a:lvl1pPr>
          </a:lstStyle>
          <a:p>
            <a:r>
              <a:rPr lang="pl-PL"/>
              <a:t>Kliknij, aby edytować tytuł na dwie linijki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82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44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a ważna treść + licz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ostokąt 25">
            <a:extLst>
              <a:ext uri="{FF2B5EF4-FFF2-40B4-BE49-F238E27FC236}">
                <a16:creationId xmlns:a16="http://schemas.microsoft.com/office/drawing/2014/main" id="{5938FEF2-587F-E7CC-E163-44080D94065C}"/>
              </a:ext>
            </a:extLst>
          </p:cNvPr>
          <p:cNvSpPr/>
          <p:nvPr/>
        </p:nvSpPr>
        <p:spPr>
          <a:xfrm>
            <a:off x="9847262" y="0"/>
            <a:ext cx="8440737" cy="10288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pic>
        <p:nvPicPr>
          <p:cNvPr id="27" name="energybar">
            <a:extLst>
              <a:ext uri="{FF2B5EF4-FFF2-40B4-BE49-F238E27FC236}">
                <a16:creationId xmlns:a16="http://schemas.microsoft.com/office/drawing/2014/main" id="{E7EEB485-7D78-9B76-EEBB-C6C4E6B34C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1E15665-84C5-8C81-1C43-1733F017F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602" y="5093889"/>
            <a:ext cx="7859712" cy="3135796"/>
          </a:xfrm>
        </p:spPr>
        <p:txBody>
          <a:bodyPr/>
          <a:lstStyle>
            <a:lvl1pPr>
              <a:lnSpc>
                <a:spcPct val="95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5D46511-AA53-8380-1B1D-1D6A3907B4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A2702CA-958A-E84A-3814-1DB7DB14F8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FD840AB6-3B26-1030-D37C-900DF3DB36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65100" y="-76191"/>
            <a:ext cx="7820025" cy="3665537"/>
          </a:xfrm>
        </p:spPr>
        <p:txBody>
          <a:bodyPr/>
          <a:lstStyle>
            <a:lvl1pPr>
              <a:defRPr sz="34000"/>
            </a:lvl1pPr>
          </a:lstStyle>
          <a:p>
            <a:pPr lvl="0"/>
            <a:r>
              <a:rPr lang="pl-PL"/>
              <a:t>150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630647CF-D2C3-079C-BEA0-87DDC08334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10400" y="582621"/>
            <a:ext cx="2133600" cy="1174742"/>
          </a:xfrm>
        </p:spPr>
        <p:txBody>
          <a:bodyPr/>
          <a:lstStyle>
            <a:lvl1pPr>
              <a:defRPr sz="6600"/>
            </a:lvl1pPr>
          </a:lstStyle>
          <a:p>
            <a:pPr lvl="0"/>
            <a:r>
              <a:rPr lang="pl-PL"/>
              <a:t>mln</a:t>
            </a:r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301AC96E-FC7E-E507-ABAC-5597A476C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39850" y="2152651"/>
            <a:ext cx="3857625" cy="2800350"/>
          </a:xfrm>
        </p:spPr>
        <p:txBody>
          <a:bodyPr lIns="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Symbol zastępczy tekstu 17">
            <a:extLst>
              <a:ext uri="{FF2B5EF4-FFF2-40B4-BE49-F238E27FC236}">
                <a16:creationId xmlns:a16="http://schemas.microsoft.com/office/drawing/2014/main" id="{3BCC96A0-0C52-BFFF-FE6B-236BD476A8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039850" y="5553076"/>
            <a:ext cx="3857625" cy="2800350"/>
          </a:xfrm>
        </p:spPr>
        <p:txBody>
          <a:bodyPr lIns="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4" name="Symbol zastępczy zawartości 23">
            <a:extLst>
              <a:ext uri="{FF2B5EF4-FFF2-40B4-BE49-F238E27FC236}">
                <a16:creationId xmlns:a16="http://schemas.microsoft.com/office/drawing/2014/main" id="{8C269FF0-90B2-3A8A-8805-4435EB1BE0F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856073" y="2152651"/>
            <a:ext cx="3857625" cy="2800347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Symbol zastępczy zawartości 23">
            <a:extLst>
              <a:ext uri="{FF2B5EF4-FFF2-40B4-BE49-F238E27FC236}">
                <a16:creationId xmlns:a16="http://schemas.microsoft.com/office/drawing/2014/main" id="{BC3A2162-76EB-7925-645A-273F958578B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9856073" y="5524501"/>
            <a:ext cx="3857625" cy="2800347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7" name="Łącznik prosty 6" hidden="1">
            <a:extLst>
              <a:ext uri="{FF2B5EF4-FFF2-40B4-BE49-F238E27FC236}">
                <a16:creationId xmlns:a16="http://schemas.microsoft.com/office/drawing/2014/main" id="{17236914-6E23-265A-AB28-CA555FBBEBF6}"/>
              </a:ext>
            </a:extLst>
          </p:cNvPr>
          <p:cNvCxnSpPr>
            <a:cxnSpLocks/>
          </p:cNvCxnSpPr>
          <p:nvPr/>
        </p:nvCxnSpPr>
        <p:spPr>
          <a:xfrm>
            <a:off x="379413" y="4439920"/>
            <a:ext cx="785971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energybar">
            <a:extLst>
              <a:ext uri="{FF2B5EF4-FFF2-40B4-BE49-F238E27FC236}">
                <a16:creationId xmlns:a16="http://schemas.microsoft.com/office/drawing/2014/main" id="{748D0B3A-8CDB-D086-3386-7B9E2013658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4492" y="4331920"/>
            <a:ext cx="7863444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239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a ważna treść + zdjęcie w 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C6F99442-73F7-33B9-8861-FAE8897D640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8288000" cy="1028858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9" name="gradient">
            <a:extLst>
              <a:ext uri="{FF2B5EF4-FFF2-40B4-BE49-F238E27FC236}">
                <a16:creationId xmlns:a16="http://schemas.microsoft.com/office/drawing/2014/main" id="{3C2B2B93-3B78-B6E4-C955-CB5C8F303798}"/>
              </a:ext>
            </a:extLst>
          </p:cNvPr>
          <p:cNvSpPr/>
          <p:nvPr/>
        </p:nvSpPr>
        <p:spPr>
          <a:xfrm>
            <a:off x="15874" y="0"/>
            <a:ext cx="18272125" cy="10287000"/>
          </a:xfrm>
          <a:prstGeom prst="rect">
            <a:avLst/>
          </a:prstGeom>
          <a:gradFill>
            <a:gsLst>
              <a:gs pos="0">
                <a:schemeClr val="tx1"/>
              </a:gs>
              <a:gs pos="27000">
                <a:srgbClr val="000000">
                  <a:alpha val="37000"/>
                </a:srgbClr>
              </a:gs>
              <a:gs pos="74000">
                <a:schemeClr val="tx1">
                  <a:alpha val="0"/>
                </a:schemeClr>
              </a:gs>
              <a:gs pos="100000">
                <a:schemeClr val="tx1">
                  <a:alpha val="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27" name="energybar">
            <a:extLst>
              <a:ext uri="{FF2B5EF4-FFF2-40B4-BE49-F238E27FC236}">
                <a16:creationId xmlns:a16="http://schemas.microsoft.com/office/drawing/2014/main" id="{E7EEB485-7D78-9B76-EEBB-C6C4E6B34C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1E15665-84C5-8C81-1C43-1733F017F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602" y="5093889"/>
            <a:ext cx="7859712" cy="3135796"/>
          </a:xfrm>
        </p:spPr>
        <p:txBody>
          <a:bodyPr/>
          <a:lstStyle>
            <a:lvl1pPr>
              <a:lnSpc>
                <a:spcPct val="95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5D46511-AA53-8380-1B1D-1D6A3907B4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A2702CA-958A-E84A-3814-1DB7DB14F8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FD840AB6-3B26-1030-D37C-900DF3DB36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65100" y="-76191"/>
            <a:ext cx="7820025" cy="3665537"/>
          </a:xfrm>
        </p:spPr>
        <p:txBody>
          <a:bodyPr/>
          <a:lstStyle>
            <a:lvl1pPr>
              <a:defRPr sz="340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150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630647CF-D2C3-079C-BEA0-87DDC08334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10400" y="582621"/>
            <a:ext cx="2133600" cy="1174742"/>
          </a:xfrm>
        </p:spPr>
        <p:txBody>
          <a:bodyPr/>
          <a:lstStyle>
            <a:lvl1pPr>
              <a:defRPr sz="6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mln</a:t>
            </a:r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301AC96E-FC7E-E507-ABAC-5597A476C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39850" y="2152651"/>
            <a:ext cx="3857625" cy="2800350"/>
          </a:xfrm>
        </p:spPr>
        <p:txBody>
          <a:bodyPr lIns="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Symbol zastępczy tekstu 17">
            <a:extLst>
              <a:ext uri="{FF2B5EF4-FFF2-40B4-BE49-F238E27FC236}">
                <a16:creationId xmlns:a16="http://schemas.microsoft.com/office/drawing/2014/main" id="{3BCC96A0-0C52-BFFF-FE6B-236BD476A8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039850" y="5553076"/>
            <a:ext cx="3857625" cy="2800350"/>
          </a:xfrm>
        </p:spPr>
        <p:txBody>
          <a:bodyPr lIns="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4" name="Symbol zastępczy zawartości 23">
            <a:extLst>
              <a:ext uri="{FF2B5EF4-FFF2-40B4-BE49-F238E27FC236}">
                <a16:creationId xmlns:a16="http://schemas.microsoft.com/office/drawing/2014/main" id="{8C269FF0-90B2-3A8A-8805-4435EB1BE0F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856073" y="2152651"/>
            <a:ext cx="3857625" cy="28003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Symbol zastępczy zawartości 23">
            <a:extLst>
              <a:ext uri="{FF2B5EF4-FFF2-40B4-BE49-F238E27FC236}">
                <a16:creationId xmlns:a16="http://schemas.microsoft.com/office/drawing/2014/main" id="{BC3A2162-76EB-7925-645A-273F958578B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9856073" y="5524501"/>
            <a:ext cx="3857625" cy="2800347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17236914-6E23-265A-AB28-CA555FBBEBF6}"/>
              </a:ext>
            </a:extLst>
          </p:cNvPr>
          <p:cNvCxnSpPr>
            <a:cxnSpLocks/>
          </p:cNvCxnSpPr>
          <p:nvPr/>
        </p:nvCxnSpPr>
        <p:spPr>
          <a:xfrm>
            <a:off x="379413" y="4439920"/>
            <a:ext cx="785971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8" name="energybar" hidden="1">
            <a:extLst>
              <a:ext uri="{FF2B5EF4-FFF2-40B4-BE49-F238E27FC236}">
                <a16:creationId xmlns:a16="http://schemas.microsoft.com/office/drawing/2014/main" id="{748D0B3A-8CDB-D086-3386-7B9E2013658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4492" y="4331920"/>
            <a:ext cx="7863444" cy="144000"/>
          </a:xfrm>
          <a:prstGeom prst="rect">
            <a:avLst/>
          </a:prstGeom>
        </p:spPr>
      </p:pic>
      <p:pic>
        <p:nvPicPr>
          <p:cNvPr id="5" name="energybar">
            <a:extLst>
              <a:ext uri="{FF2B5EF4-FFF2-40B4-BE49-F238E27FC236}">
                <a16:creationId xmlns:a16="http://schemas.microsoft.com/office/drawing/2014/main" id="{3A87648E-B5C2-09D0-B0CF-3DB8EA8ADF84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7865" y="4384929"/>
            <a:ext cx="7863444" cy="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389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czby + zdjęcie le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11">
            <a:extLst>
              <a:ext uri="{FF2B5EF4-FFF2-40B4-BE49-F238E27FC236}">
                <a16:creationId xmlns:a16="http://schemas.microsoft.com/office/drawing/2014/main" id="{EF15AC6A-F734-C546-0DCA-6DE75C8A923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" y="0"/>
            <a:ext cx="8247936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3" name="Symbol zastępczy stopki 2" hidden="1">
            <a:extLst>
              <a:ext uri="{FF2B5EF4-FFF2-40B4-BE49-F238E27FC236}">
                <a16:creationId xmlns:a16="http://schemas.microsoft.com/office/drawing/2014/main" id="{05D46511-AA53-8380-1B1D-1D6A3907B4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 hidden="1">
            <a:extLst>
              <a:ext uri="{FF2B5EF4-FFF2-40B4-BE49-F238E27FC236}">
                <a16:creationId xmlns:a16="http://schemas.microsoft.com/office/drawing/2014/main" id="{DA2702CA-958A-E84A-3814-1DB7DB14F8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27" name="energybar">
            <a:extLst>
              <a:ext uri="{FF2B5EF4-FFF2-40B4-BE49-F238E27FC236}">
                <a16:creationId xmlns:a16="http://schemas.microsoft.com/office/drawing/2014/main" id="{E7EEB485-7D78-9B76-EEBB-C6C4E6B34C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51E15665-84C5-8C81-1C43-1733F017F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7263" y="310534"/>
            <a:ext cx="8053704" cy="3135796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FD840AB6-3B26-1030-D37C-900DF3DB360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07867" y="2264802"/>
            <a:ext cx="8293100" cy="3665537"/>
          </a:xfrm>
        </p:spPr>
        <p:txBody>
          <a:bodyPr/>
          <a:lstStyle>
            <a:lvl1pPr>
              <a:defRPr sz="32000"/>
            </a:lvl1pPr>
          </a:lstStyle>
          <a:p>
            <a:pPr lvl="0"/>
            <a:r>
              <a:rPr lang="pl-PL"/>
              <a:t>150</a:t>
            </a: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630647CF-D2C3-079C-BEA0-87DDC08334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361092" y="2695574"/>
            <a:ext cx="2133600" cy="1174742"/>
          </a:xfrm>
        </p:spPr>
        <p:txBody>
          <a:bodyPr/>
          <a:lstStyle>
            <a:lvl1pPr>
              <a:defRPr sz="6600"/>
            </a:lvl1pPr>
          </a:lstStyle>
          <a:p>
            <a:pPr lvl="0"/>
            <a:r>
              <a:rPr lang="pl-PL"/>
              <a:t>mln</a:t>
            </a:r>
          </a:p>
        </p:txBody>
      </p:sp>
      <p:sp>
        <p:nvSpPr>
          <p:cNvPr id="22" name="Symbol zastępczy tekstu 17">
            <a:extLst>
              <a:ext uri="{FF2B5EF4-FFF2-40B4-BE49-F238E27FC236}">
                <a16:creationId xmlns:a16="http://schemas.microsoft.com/office/drawing/2014/main" id="{3BCC96A0-0C52-BFFF-FE6B-236BD476A86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851169" y="7129291"/>
            <a:ext cx="8049798" cy="2800350"/>
          </a:xfrm>
        </p:spPr>
        <p:txBody>
          <a:bodyPr lIns="0" anchor="t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cxnSp>
        <p:nvCxnSpPr>
          <p:cNvPr id="6" name="Łącznik prosty 5" hidden="1">
            <a:extLst>
              <a:ext uri="{FF2B5EF4-FFF2-40B4-BE49-F238E27FC236}">
                <a16:creationId xmlns:a16="http://schemas.microsoft.com/office/drawing/2014/main" id="{225DEFDB-9565-5992-5186-196891744EE7}"/>
              </a:ext>
            </a:extLst>
          </p:cNvPr>
          <p:cNvCxnSpPr>
            <a:cxnSpLocks/>
          </p:cNvCxnSpPr>
          <p:nvPr/>
        </p:nvCxnSpPr>
        <p:spPr>
          <a:xfrm>
            <a:off x="9847263" y="6865220"/>
            <a:ext cx="8050212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Symbol zastępczy tekstu 11">
            <a:extLst>
              <a:ext uri="{FF2B5EF4-FFF2-40B4-BE49-F238E27FC236}">
                <a16:creationId xmlns:a16="http://schemas.microsoft.com/office/drawing/2014/main" id="{C52527D4-E063-0F0E-0F99-DDCAD46D96E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51169" y="9071309"/>
            <a:ext cx="4679543" cy="863442"/>
          </a:xfrm>
        </p:spPr>
        <p:txBody>
          <a:bodyPr lIns="0" bIns="0"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Tutaj wklej źródła</a:t>
            </a:r>
          </a:p>
        </p:txBody>
      </p: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3D1F6711-19B2-0DDE-2D28-976DECAF218F}"/>
              </a:ext>
            </a:extLst>
          </p:cNvPr>
          <p:cNvCxnSpPr>
            <a:cxnSpLocks/>
          </p:cNvCxnSpPr>
          <p:nvPr userDrawn="1"/>
        </p:nvCxnSpPr>
        <p:spPr>
          <a:xfrm>
            <a:off x="9847263" y="6442892"/>
            <a:ext cx="8053704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2659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A47AD37D-D8E4-5BDF-388B-50C5D6062A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858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B082B09A-CAE7-80D4-84CB-CD385304FC8B}"/>
              </a:ext>
            </a:extLst>
          </p:cNvPr>
          <p:cNvSpPr/>
          <p:nvPr/>
        </p:nvSpPr>
        <p:spPr>
          <a:xfrm rot="10800000">
            <a:off x="0" y="181926"/>
            <a:ext cx="18288000" cy="10105074"/>
          </a:xfrm>
          <a:prstGeom prst="rect">
            <a:avLst/>
          </a:prstGeom>
          <a:gradFill>
            <a:gsLst>
              <a:gs pos="0">
                <a:schemeClr val="tx1"/>
              </a:gs>
              <a:gs pos="20691">
                <a:srgbClr val="000000">
                  <a:alpha val="72000"/>
                </a:srgbClr>
              </a:gs>
              <a:gs pos="50466">
                <a:srgbClr val="000000">
                  <a:alpha val="27000"/>
                </a:srgbClr>
              </a:gs>
              <a:gs pos="78000">
                <a:schemeClr val="tx1">
                  <a:alpha val="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A8C9C84-EF51-7B0B-2BAC-018C4D316C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C4785F-DD8D-E08C-A448-499069CFB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4A19773-1898-4B3B-50E6-131DE1189A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6011" y="5458995"/>
            <a:ext cx="3019742" cy="942975"/>
          </a:xfrm>
        </p:spPr>
        <p:txBody>
          <a:bodyPr lIns="36000"/>
          <a:lstStyle>
            <a:lvl1pPr>
              <a:defRPr sz="5400" b="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INSIGHT</a:t>
            </a:r>
          </a:p>
        </p:txBody>
      </p:sp>
      <p:pic>
        <p:nvPicPr>
          <p:cNvPr id="10" name="energybar">
            <a:extLst>
              <a:ext uri="{FF2B5EF4-FFF2-40B4-BE49-F238E27FC236}">
                <a16:creationId xmlns:a16="http://schemas.microsoft.com/office/drawing/2014/main" id="{47B7FAD9-C501-9050-3C62-AAC522E5C9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6A5F60D3-22AA-6664-5A59-79B7D2C407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76011" y="6657512"/>
            <a:ext cx="11269662" cy="2398359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58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tytuł</a:t>
            </a:r>
          </a:p>
        </p:txBody>
      </p:sp>
      <p:grpSp>
        <p:nvGrpSpPr>
          <p:cNvPr id="5" name="Grupa 4">
            <a:extLst>
              <a:ext uri="{FF2B5EF4-FFF2-40B4-BE49-F238E27FC236}">
                <a16:creationId xmlns:a16="http://schemas.microsoft.com/office/drawing/2014/main" id="{F4343D0B-2480-6A7E-8CBE-2A99285D6D44}"/>
              </a:ext>
            </a:extLst>
          </p:cNvPr>
          <p:cNvGrpSpPr/>
          <p:nvPr userDrawn="1"/>
        </p:nvGrpSpPr>
        <p:grpSpPr>
          <a:xfrm>
            <a:off x="1990725" y="5613684"/>
            <a:ext cx="1111947" cy="1107996"/>
            <a:chOff x="6423952" y="5379768"/>
            <a:chExt cx="175335" cy="174712"/>
          </a:xfrm>
        </p:grpSpPr>
        <p:cxnSp>
          <p:nvCxnSpPr>
            <p:cNvPr id="6" name="Łącznik prosty 5">
              <a:extLst>
                <a:ext uri="{FF2B5EF4-FFF2-40B4-BE49-F238E27FC236}">
                  <a16:creationId xmlns:a16="http://schemas.microsoft.com/office/drawing/2014/main" id="{F63FD988-D15F-1837-B995-79DE0BD7581D}"/>
                </a:ext>
              </a:extLst>
            </p:cNvPr>
            <p:cNvCxnSpPr/>
            <p:nvPr/>
          </p:nvCxnSpPr>
          <p:spPr>
            <a:xfrm flipV="1">
              <a:off x="6426623" y="5379770"/>
              <a:ext cx="172664" cy="170634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9F70B787-F44B-1D8C-D2FD-8136C00F14FF}"/>
                </a:ext>
              </a:extLst>
            </p:cNvPr>
            <p:cNvCxnSpPr/>
            <p:nvPr/>
          </p:nvCxnSpPr>
          <p:spPr>
            <a:xfrm flipV="1">
              <a:off x="6599145" y="5379784"/>
              <a:ext cx="0" cy="174696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>
              <a:extLst>
                <a:ext uri="{FF2B5EF4-FFF2-40B4-BE49-F238E27FC236}">
                  <a16:creationId xmlns:a16="http://schemas.microsoft.com/office/drawing/2014/main" id="{44F5E471-43DB-C655-F45B-C10EA4864507}"/>
                </a:ext>
              </a:extLst>
            </p:cNvPr>
            <p:cNvCxnSpPr/>
            <p:nvPr/>
          </p:nvCxnSpPr>
          <p:spPr>
            <a:xfrm>
              <a:off x="6423952" y="5379768"/>
              <a:ext cx="175048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690260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A47AD37D-D8E4-5BDF-388B-50C5D6062A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8588"/>
          </a:xfr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2" name="Gradient">
            <a:extLst>
              <a:ext uri="{FF2B5EF4-FFF2-40B4-BE49-F238E27FC236}">
                <a16:creationId xmlns:a16="http://schemas.microsoft.com/office/drawing/2014/main" id="{0A10B5A2-70AC-97C2-59FE-B0A78739744A}"/>
              </a:ext>
            </a:extLst>
          </p:cNvPr>
          <p:cNvSpPr/>
          <p:nvPr/>
        </p:nvSpPr>
        <p:spPr>
          <a:xfrm rot="16200000">
            <a:off x="2513809" y="-2513807"/>
            <a:ext cx="10288588" cy="15316201"/>
          </a:xfrm>
          <a:prstGeom prst="rect">
            <a:avLst/>
          </a:prstGeom>
          <a:gradFill>
            <a:gsLst>
              <a:gs pos="0">
                <a:schemeClr val="tx1">
                  <a:alpha val="81000"/>
                </a:schemeClr>
              </a:gs>
              <a:gs pos="28000">
                <a:srgbClr val="000000">
                  <a:alpha val="75541"/>
                </a:srgbClr>
              </a:gs>
              <a:gs pos="63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A8C9C84-EF51-7B0B-2BAC-018C4D316C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C4785F-DD8D-E08C-A448-499069CFB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4A19773-1898-4B3B-50E6-131DE1189A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9409" y="392113"/>
            <a:ext cx="3019742" cy="942975"/>
          </a:xfrm>
        </p:spPr>
        <p:txBody>
          <a:bodyPr/>
          <a:lstStyle>
            <a:lvl1pPr>
              <a:defRPr sz="5400" b="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INSIGHT</a:t>
            </a:r>
          </a:p>
        </p:txBody>
      </p:sp>
      <p:pic>
        <p:nvPicPr>
          <p:cNvPr id="10" name="energybar">
            <a:extLst>
              <a:ext uri="{FF2B5EF4-FFF2-40B4-BE49-F238E27FC236}">
                <a16:creationId xmlns:a16="http://schemas.microsoft.com/office/drawing/2014/main" id="{47B7FAD9-C501-9050-3C62-AAC522E5C9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6A5F60D3-22AA-6664-5A59-79B7D2C407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9409" y="1590630"/>
            <a:ext cx="9021259" cy="3029489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5800">
                <a:solidFill>
                  <a:schemeClr val="bg1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 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46AA026E-D6E4-B20B-3282-B39785036475}"/>
              </a:ext>
            </a:extLst>
          </p:cNvPr>
          <p:cNvGrpSpPr/>
          <p:nvPr/>
        </p:nvGrpSpPr>
        <p:grpSpPr>
          <a:xfrm>
            <a:off x="379413" y="6853238"/>
            <a:ext cx="1111947" cy="1107996"/>
            <a:chOff x="6423952" y="5379768"/>
            <a:chExt cx="175335" cy="174712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A4F6006F-3496-A60E-06C4-C30BD8AC2294}"/>
                </a:ext>
              </a:extLst>
            </p:cNvPr>
            <p:cNvCxnSpPr/>
            <p:nvPr/>
          </p:nvCxnSpPr>
          <p:spPr>
            <a:xfrm flipV="1">
              <a:off x="6426623" y="5379770"/>
              <a:ext cx="172664" cy="170634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>
              <a:extLst>
                <a:ext uri="{FF2B5EF4-FFF2-40B4-BE49-F238E27FC236}">
                  <a16:creationId xmlns:a16="http://schemas.microsoft.com/office/drawing/2014/main" id="{6E84FD66-6A58-618D-15DF-1DCF18563FAA}"/>
                </a:ext>
              </a:extLst>
            </p:cNvPr>
            <p:cNvCxnSpPr/>
            <p:nvPr/>
          </p:nvCxnSpPr>
          <p:spPr>
            <a:xfrm flipV="1">
              <a:off x="6599145" y="5379784"/>
              <a:ext cx="0" cy="174696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38E7FFF9-E2B2-430D-8E39-34649721DC11}"/>
                </a:ext>
              </a:extLst>
            </p:cNvPr>
            <p:cNvCxnSpPr/>
            <p:nvPr/>
          </p:nvCxnSpPr>
          <p:spPr>
            <a:xfrm>
              <a:off x="6423952" y="5379768"/>
              <a:ext cx="175048" cy="0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18311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A47AD37D-D8E4-5BDF-388B-50C5D6062A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8288000" cy="10288588"/>
          </a:xfrm>
        </p:spPr>
        <p:txBody>
          <a:bodyPr anchor="ctr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A8C9C84-EF51-7B0B-2BAC-018C4D316CE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AC4785F-DD8D-E08C-A448-499069CFBA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 cap="none" spc="0">
                <a:ln w="0"/>
                <a:solidFill>
                  <a:schemeClr val="tx1"/>
                </a:solidFill>
                <a:effectLst/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4A19773-1898-4B3B-50E6-131DE1189A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9409" y="392113"/>
            <a:ext cx="3019742" cy="942975"/>
          </a:xfrm>
        </p:spPr>
        <p:txBody>
          <a:bodyPr/>
          <a:lstStyle>
            <a:lvl1pPr>
              <a:defRPr sz="5400" b="0" i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INSIGHT</a:t>
            </a:r>
          </a:p>
        </p:txBody>
      </p:sp>
      <p:pic>
        <p:nvPicPr>
          <p:cNvPr id="10" name="energybar">
            <a:extLst>
              <a:ext uri="{FF2B5EF4-FFF2-40B4-BE49-F238E27FC236}">
                <a16:creationId xmlns:a16="http://schemas.microsoft.com/office/drawing/2014/main" id="{47B7FAD9-C501-9050-3C62-AAC522E5C9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6A5F60D3-22AA-6664-5A59-79B7D2C40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9409" y="1590630"/>
            <a:ext cx="9021259" cy="3029489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5800">
                <a:solidFill>
                  <a:sysClr val="windowText" lastClr="000000"/>
                </a:solidFill>
              </a:defRPr>
            </a:lvl1pPr>
            <a:lvl2pPr>
              <a:lnSpc>
                <a:spcPct val="11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1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46AA026E-D6E4-B20B-3282-B39785036475}"/>
              </a:ext>
            </a:extLst>
          </p:cNvPr>
          <p:cNvGrpSpPr/>
          <p:nvPr/>
        </p:nvGrpSpPr>
        <p:grpSpPr>
          <a:xfrm>
            <a:off x="379413" y="6853238"/>
            <a:ext cx="1111947" cy="1107996"/>
            <a:chOff x="6423952" y="5379768"/>
            <a:chExt cx="175335" cy="174712"/>
          </a:xfrm>
        </p:grpSpPr>
        <p:cxnSp>
          <p:nvCxnSpPr>
            <p:cNvPr id="8" name="Łącznik prosty 7">
              <a:extLst>
                <a:ext uri="{FF2B5EF4-FFF2-40B4-BE49-F238E27FC236}">
                  <a16:creationId xmlns:a16="http://schemas.microsoft.com/office/drawing/2014/main" id="{A4F6006F-3496-A60E-06C4-C30BD8AC2294}"/>
                </a:ext>
              </a:extLst>
            </p:cNvPr>
            <p:cNvCxnSpPr/>
            <p:nvPr/>
          </p:nvCxnSpPr>
          <p:spPr>
            <a:xfrm flipV="1">
              <a:off x="6426623" y="5379770"/>
              <a:ext cx="172664" cy="170634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Łącznik prosty 11">
              <a:extLst>
                <a:ext uri="{FF2B5EF4-FFF2-40B4-BE49-F238E27FC236}">
                  <a16:creationId xmlns:a16="http://schemas.microsoft.com/office/drawing/2014/main" id="{6E84FD66-6A58-618D-15DF-1DCF18563FAA}"/>
                </a:ext>
              </a:extLst>
            </p:cNvPr>
            <p:cNvCxnSpPr/>
            <p:nvPr/>
          </p:nvCxnSpPr>
          <p:spPr>
            <a:xfrm flipV="1">
              <a:off x="6599145" y="5379784"/>
              <a:ext cx="0" cy="174696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Łącznik prosty 12">
              <a:extLst>
                <a:ext uri="{FF2B5EF4-FFF2-40B4-BE49-F238E27FC236}">
                  <a16:creationId xmlns:a16="http://schemas.microsoft.com/office/drawing/2014/main" id="{38E7FFF9-E2B2-430D-8E39-34649721DC11}"/>
                </a:ext>
              </a:extLst>
            </p:cNvPr>
            <p:cNvCxnSpPr/>
            <p:nvPr/>
          </p:nvCxnSpPr>
          <p:spPr>
            <a:xfrm>
              <a:off x="6423952" y="5379768"/>
              <a:ext cx="175048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35441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ocen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5">
            <a:extLst>
              <a:ext uri="{FF2B5EF4-FFF2-40B4-BE49-F238E27FC236}">
                <a16:creationId xmlns:a16="http://schemas.microsoft.com/office/drawing/2014/main" id="{AA26A5B6-9CD2-599E-0C67-4EF97FB900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28038" y="0"/>
            <a:ext cx="9859962" cy="1028858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pic>
        <p:nvPicPr>
          <p:cNvPr id="8" name="Energybar">
            <a:extLst>
              <a:ext uri="{FF2B5EF4-FFF2-40B4-BE49-F238E27FC236}">
                <a16:creationId xmlns:a16="http://schemas.microsoft.com/office/drawing/2014/main" id="{4DDE95FA-41CB-6FFE-7306-F489A73D8C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E4FD90D-B30F-9A47-799B-E696C611A6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990726" y="9541928"/>
            <a:ext cx="6248400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90D174F-CF70-85F0-569B-B87299FCAF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F5A5142-6615-F0D4-6E94-589FDD8A78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5802887"/>
            <a:ext cx="7859712" cy="3236337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pl-PL"/>
              <a:t>Kliknij, aby dodać tekst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58C3D768-33BE-60E7-D82E-60498257B4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025" y="3377240"/>
            <a:ext cx="8039100" cy="1627670"/>
          </a:xfrm>
        </p:spPr>
        <p:txBody>
          <a:bodyPr/>
          <a:lstStyle>
            <a:lvl1pPr>
              <a:defRPr sz="19000"/>
            </a:lvl1pPr>
          </a:lstStyle>
          <a:p>
            <a:pPr lvl="0"/>
            <a:r>
              <a:rPr lang="pl-PL"/>
              <a:t>75%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339FE2F4-0020-A413-093A-5D86C7795E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38444" y="9071309"/>
            <a:ext cx="5509735" cy="863442"/>
          </a:xfrm>
        </p:spPr>
        <p:txBody>
          <a:bodyPr lIns="0" bIns="0" anchor="b" anchorCtr="0"/>
          <a:lstStyle>
            <a:lvl1pPr>
              <a:lnSpc>
                <a:spcPct val="100000"/>
              </a:lnSpc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Źródło: </a:t>
            </a:r>
          </a:p>
        </p:txBody>
      </p:sp>
      <p:grpSp>
        <p:nvGrpSpPr>
          <p:cNvPr id="13" name="Grupa 12">
            <a:extLst>
              <a:ext uri="{FF2B5EF4-FFF2-40B4-BE49-F238E27FC236}">
                <a16:creationId xmlns:a16="http://schemas.microsoft.com/office/drawing/2014/main" id="{5BBFFE5E-68FE-C29B-597D-616FC5669E89}"/>
              </a:ext>
            </a:extLst>
          </p:cNvPr>
          <p:cNvGrpSpPr/>
          <p:nvPr/>
        </p:nvGrpSpPr>
        <p:grpSpPr>
          <a:xfrm rot="5400000">
            <a:off x="365763" y="409040"/>
            <a:ext cx="1341432" cy="1337747"/>
            <a:chOff x="954501" y="4464899"/>
            <a:chExt cx="205370" cy="204805"/>
          </a:xfrm>
        </p:grpSpPr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ABD76F4E-1748-616C-4438-224A1D716B0D}"/>
                </a:ext>
              </a:extLst>
            </p:cNvPr>
            <p:cNvCxnSpPr/>
            <p:nvPr/>
          </p:nvCxnSpPr>
          <p:spPr>
            <a:xfrm flipV="1">
              <a:off x="957333" y="4464899"/>
              <a:ext cx="202406" cy="20002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Łącznik prosty 14">
              <a:extLst>
                <a:ext uri="{FF2B5EF4-FFF2-40B4-BE49-F238E27FC236}">
                  <a16:creationId xmlns:a16="http://schemas.microsoft.com/office/drawing/2014/main" id="{A85942B8-371C-088B-3C6B-F4C97A92B662}"/>
                </a:ext>
              </a:extLst>
            </p:cNvPr>
            <p:cNvCxnSpPr/>
            <p:nvPr/>
          </p:nvCxnSpPr>
          <p:spPr>
            <a:xfrm flipV="1">
              <a:off x="1159871" y="4464918"/>
              <a:ext cx="0" cy="20478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>
              <a:extLst>
                <a:ext uri="{FF2B5EF4-FFF2-40B4-BE49-F238E27FC236}">
                  <a16:creationId xmlns:a16="http://schemas.microsoft.com/office/drawing/2014/main" id="{D4C714E0-AD5F-3511-258F-BFD321DA89C8}"/>
                </a:ext>
              </a:extLst>
            </p:cNvPr>
            <p:cNvCxnSpPr/>
            <p:nvPr/>
          </p:nvCxnSpPr>
          <p:spPr>
            <a:xfrm>
              <a:off x="954501" y="4464899"/>
              <a:ext cx="2052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709834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afelki opisow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E99B8951-0693-E967-985D-9280C0E89C18}"/>
              </a:ext>
            </a:extLst>
          </p:cNvPr>
          <p:cNvSpPr/>
          <p:nvPr/>
        </p:nvSpPr>
        <p:spPr>
          <a:xfrm>
            <a:off x="0" y="0"/>
            <a:ext cx="18287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AD70BFFE-02A8-53BB-8864-DAF78C7095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0694533"/>
              </p:ext>
            </p:extLst>
          </p:nvPr>
        </p:nvGraphicFramePr>
        <p:xfrm>
          <a:off x="1972392" y="2017830"/>
          <a:ext cx="4132552" cy="576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2552">
                  <a:extLst>
                    <a:ext uri="{9D8B030D-6E8A-4147-A177-3AD203B41FA5}">
                      <a16:colId xmlns:a16="http://schemas.microsoft.com/office/drawing/2014/main" val="482433371"/>
                    </a:ext>
                  </a:extLst>
                </a:gridCol>
              </a:tblGrid>
              <a:tr h="2880000">
                <a:tc>
                  <a:txBody>
                    <a:bodyPr/>
                    <a:lstStyle/>
                    <a:p>
                      <a:pPr algn="just"/>
                      <a:endParaRPr lang="pl-PL" sz="6000"/>
                    </a:p>
                  </a:txBody>
                  <a:tcPr marL="461160" marR="461160" marT="0" marB="461160" anchor="ctr"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just"/>
                      <a:endParaRPr lang="pl-PL" sz="600"/>
                    </a:p>
                  </a:txBody>
                  <a:tcPr marL="461160" marR="461160" marT="245160" marB="461160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D334F2B6-5B60-CA17-CB6A-C6DDEFD5F8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4322485"/>
              </p:ext>
            </p:extLst>
          </p:nvPr>
        </p:nvGraphicFramePr>
        <p:xfrm>
          <a:off x="7052392" y="2017830"/>
          <a:ext cx="4132552" cy="576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2552">
                  <a:extLst>
                    <a:ext uri="{9D8B030D-6E8A-4147-A177-3AD203B41FA5}">
                      <a16:colId xmlns:a16="http://schemas.microsoft.com/office/drawing/2014/main" val="482433371"/>
                    </a:ext>
                  </a:extLst>
                </a:gridCol>
              </a:tblGrid>
              <a:tr h="2880000">
                <a:tc>
                  <a:txBody>
                    <a:bodyPr/>
                    <a:lstStyle/>
                    <a:p>
                      <a:pPr algn="just"/>
                      <a:endParaRPr lang="pl-PL" sz="6000"/>
                    </a:p>
                  </a:txBody>
                  <a:tcPr marL="461160" marR="461160" marT="0" marB="461160" anchor="ctr"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just"/>
                      <a:endParaRPr lang="pl-PL" sz="600"/>
                    </a:p>
                  </a:txBody>
                  <a:tcPr marL="461160" marR="461160" marT="245160" marB="461160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2191B69C-9A9E-34E5-B537-F7E8362964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4322485"/>
              </p:ext>
            </p:extLst>
          </p:nvPr>
        </p:nvGraphicFramePr>
        <p:xfrm>
          <a:off x="12193352" y="2017830"/>
          <a:ext cx="4132552" cy="5760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32552">
                  <a:extLst>
                    <a:ext uri="{9D8B030D-6E8A-4147-A177-3AD203B41FA5}">
                      <a16:colId xmlns:a16="http://schemas.microsoft.com/office/drawing/2014/main" val="482433371"/>
                    </a:ext>
                  </a:extLst>
                </a:gridCol>
              </a:tblGrid>
              <a:tr h="2880000">
                <a:tc>
                  <a:txBody>
                    <a:bodyPr/>
                    <a:lstStyle/>
                    <a:p>
                      <a:pPr algn="just"/>
                      <a:endParaRPr lang="pl-PL" sz="6000"/>
                    </a:p>
                  </a:txBody>
                  <a:tcPr marL="461160" marR="461160" marT="0" marB="461160" anchor="ctr"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2880000">
                <a:tc>
                  <a:txBody>
                    <a:bodyPr/>
                    <a:lstStyle/>
                    <a:p>
                      <a:pPr algn="just"/>
                      <a:endParaRPr lang="pl-PL" sz="600"/>
                    </a:p>
                  </a:txBody>
                  <a:tcPr marL="461160" marR="461160" marT="245160" marB="461160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pic>
        <p:nvPicPr>
          <p:cNvPr id="6" name="energybar">
            <a:extLst>
              <a:ext uri="{FF2B5EF4-FFF2-40B4-BE49-F238E27FC236}">
                <a16:creationId xmlns:a16="http://schemas.microsoft.com/office/drawing/2014/main" id="{5F5985A3-08FC-AC09-A2DE-527CBC4E62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002120D-8068-BDEB-AEE3-CE3C0B4DF8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4C4AF98-D631-BBC5-B97A-29C525B77B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55B1494C-4E1B-15E0-72DB-86A3CA51C78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44433" y="2438518"/>
            <a:ext cx="3241992" cy="2276357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Symbol zastępczy tekstu 10">
            <a:extLst>
              <a:ext uri="{FF2B5EF4-FFF2-40B4-BE49-F238E27FC236}">
                <a16:creationId xmlns:a16="http://schemas.microsoft.com/office/drawing/2014/main" id="{6298EDD2-75A5-5793-AE51-0ECABA1345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44433" y="5146383"/>
            <a:ext cx="3241992" cy="531363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13" name="Symbol zastępczy tekstu 10">
            <a:extLst>
              <a:ext uri="{FF2B5EF4-FFF2-40B4-BE49-F238E27FC236}">
                <a16:creationId xmlns:a16="http://schemas.microsoft.com/office/drawing/2014/main" id="{58F0E2E6-64E4-6C91-8F57-3069C25D29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44433" y="5875045"/>
            <a:ext cx="3241992" cy="1654468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Symbol zastępczy tekstu 10">
            <a:extLst>
              <a:ext uri="{FF2B5EF4-FFF2-40B4-BE49-F238E27FC236}">
                <a16:creationId xmlns:a16="http://schemas.microsoft.com/office/drawing/2014/main" id="{0766C0B3-4811-D092-D10E-296AA958D88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73633" y="5146383"/>
            <a:ext cx="3241992" cy="531363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21" name="Symbol zastępczy tekstu 10">
            <a:extLst>
              <a:ext uri="{FF2B5EF4-FFF2-40B4-BE49-F238E27FC236}">
                <a16:creationId xmlns:a16="http://schemas.microsoft.com/office/drawing/2014/main" id="{2BF94795-710D-5A39-578C-13E3E7EB7FD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473633" y="5875045"/>
            <a:ext cx="3241992" cy="1654468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Symbol zastępczy tekstu 10">
            <a:extLst>
              <a:ext uri="{FF2B5EF4-FFF2-40B4-BE49-F238E27FC236}">
                <a16:creationId xmlns:a16="http://schemas.microsoft.com/office/drawing/2014/main" id="{09F0E7D4-C74E-2F0B-9615-D308CEFB652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602224" y="5146383"/>
            <a:ext cx="3241992" cy="531363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23" name="Symbol zastępczy tekstu 10">
            <a:extLst>
              <a:ext uri="{FF2B5EF4-FFF2-40B4-BE49-F238E27FC236}">
                <a16:creationId xmlns:a16="http://schemas.microsoft.com/office/drawing/2014/main" id="{AE97583B-665F-13D5-3B4A-0B912FE23A3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2602224" y="5875045"/>
            <a:ext cx="3241992" cy="1654468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tekstu 10">
            <a:extLst>
              <a:ext uri="{FF2B5EF4-FFF2-40B4-BE49-F238E27FC236}">
                <a16:creationId xmlns:a16="http://schemas.microsoft.com/office/drawing/2014/main" id="{9D7D124D-DC04-B880-233D-BFE2DCCC689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473633" y="2438517"/>
            <a:ext cx="3241992" cy="2276357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10">
            <a:extLst>
              <a:ext uri="{FF2B5EF4-FFF2-40B4-BE49-F238E27FC236}">
                <a16:creationId xmlns:a16="http://schemas.microsoft.com/office/drawing/2014/main" id="{40A4E186-6A78-DAA5-3043-FC017491B40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596139" y="2438517"/>
            <a:ext cx="3241992" cy="2276357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9094046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kafelki opisow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E99B8951-0693-E967-985D-9280C0E89C18}"/>
              </a:ext>
            </a:extLst>
          </p:cNvPr>
          <p:cNvSpPr/>
          <p:nvPr/>
        </p:nvSpPr>
        <p:spPr>
          <a:xfrm>
            <a:off x="0" y="0"/>
            <a:ext cx="18287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graphicFrame>
        <p:nvGraphicFramePr>
          <p:cNvPr id="44" name="Tabela 43">
            <a:extLst>
              <a:ext uri="{FF2B5EF4-FFF2-40B4-BE49-F238E27FC236}">
                <a16:creationId xmlns:a16="http://schemas.microsoft.com/office/drawing/2014/main" id="{5A31CF4A-B21C-7765-BC7C-CBF132FE78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6710841"/>
              </p:ext>
            </p:extLst>
          </p:nvPr>
        </p:nvGraphicFramePr>
        <p:xfrm>
          <a:off x="12879314" y="2001838"/>
          <a:ext cx="3420000" cy="7081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160320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pl-PL" sz="2000"/>
                    </a:p>
                  </a:txBody>
                  <a:tcPr marL="251999" marR="252000" marT="180000" marB="25200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144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/>
                    </a:p>
                  </a:txBody>
                  <a:tcPr marL="251999" marR="252000" marT="180000" marB="25200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403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500"/>
                    </a:p>
                  </a:txBody>
                  <a:tcPr marL="251999" marR="252000" marT="180000" marB="25200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109098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E62A2D8F-EC43-CF2F-7E23-7462FF2EF9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251727"/>
              </p:ext>
            </p:extLst>
          </p:nvPr>
        </p:nvGraphicFramePr>
        <p:xfrm>
          <a:off x="2046021" y="2001838"/>
          <a:ext cx="3420000" cy="7081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160320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pl-PL" sz="2000"/>
                    </a:p>
                  </a:txBody>
                  <a:tcPr marL="251999" marR="252000" marT="180000" marB="25200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144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/>
                    </a:p>
                  </a:txBody>
                  <a:tcPr marL="251999" marR="252000" marT="180000" marB="25200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403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500"/>
                    </a:p>
                  </a:txBody>
                  <a:tcPr marL="251999" marR="252000" marT="180000" marB="25200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109098"/>
                  </a:ext>
                </a:extLst>
              </a:tr>
            </a:tbl>
          </a:graphicData>
        </a:graphic>
      </p:graphicFrame>
      <p:graphicFrame>
        <p:nvGraphicFramePr>
          <p:cNvPr id="41" name="Tabela 40">
            <a:extLst>
              <a:ext uri="{FF2B5EF4-FFF2-40B4-BE49-F238E27FC236}">
                <a16:creationId xmlns:a16="http://schemas.microsoft.com/office/drawing/2014/main" id="{B3B6D19E-4D03-AE6D-878E-C61886884F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9371674"/>
              </p:ext>
            </p:extLst>
          </p:nvPr>
        </p:nvGraphicFramePr>
        <p:xfrm>
          <a:off x="5657119" y="2001838"/>
          <a:ext cx="3420000" cy="7081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160320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pl-PL" sz="2000"/>
                    </a:p>
                  </a:txBody>
                  <a:tcPr marL="251999" marR="252000" marT="180000" marB="25200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144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/>
                    </a:p>
                  </a:txBody>
                  <a:tcPr marL="251999" marR="252000" marT="180000" marB="25200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403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500"/>
                    </a:p>
                  </a:txBody>
                  <a:tcPr marL="251999" marR="252000" marT="180000" marB="25200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109098"/>
                  </a:ext>
                </a:extLst>
              </a:tr>
            </a:tbl>
          </a:graphicData>
        </a:graphic>
      </p:graphicFrame>
      <p:graphicFrame>
        <p:nvGraphicFramePr>
          <p:cNvPr id="45" name="Tabela 44">
            <a:extLst>
              <a:ext uri="{FF2B5EF4-FFF2-40B4-BE49-F238E27FC236}">
                <a16:creationId xmlns:a16="http://schemas.microsoft.com/office/drawing/2014/main" id="{4599B1A7-C3BE-05C1-133C-5437CE61AF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2867796"/>
              </p:ext>
            </p:extLst>
          </p:nvPr>
        </p:nvGraphicFramePr>
        <p:xfrm>
          <a:off x="9268217" y="2001838"/>
          <a:ext cx="3420000" cy="708113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1603203"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endParaRPr lang="pl-PL" sz="2000"/>
                    </a:p>
                  </a:txBody>
                  <a:tcPr marL="251999" marR="252000" marT="180000" marB="252000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1445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/>
                    </a:p>
                  </a:txBody>
                  <a:tcPr marL="251999" marR="252000" marT="180000" marB="25200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403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500"/>
                    </a:p>
                  </a:txBody>
                  <a:tcPr marL="251999" marR="252000" marT="180000" marB="252000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109098"/>
                  </a:ext>
                </a:extLst>
              </a:tr>
            </a:tbl>
          </a:graphicData>
        </a:graphic>
      </p:graphicFrame>
      <p:pic>
        <p:nvPicPr>
          <p:cNvPr id="6" name="energybar">
            <a:extLst>
              <a:ext uri="{FF2B5EF4-FFF2-40B4-BE49-F238E27FC236}">
                <a16:creationId xmlns:a16="http://schemas.microsoft.com/office/drawing/2014/main" id="{5F5985A3-08FC-AC09-A2DE-527CBC4E62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002120D-8068-BDEB-AEE3-CE3C0B4DF8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4C4AF98-D631-BBC5-B97A-29C525B77B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7" name="Symbol zastępczy tekstu 10">
            <a:extLst>
              <a:ext uri="{FF2B5EF4-FFF2-40B4-BE49-F238E27FC236}">
                <a16:creationId xmlns:a16="http://schemas.microsoft.com/office/drawing/2014/main" id="{D42C548D-5C92-CE24-689D-D558801CC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34145" y="2184491"/>
            <a:ext cx="2247040" cy="724964"/>
          </a:xfr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8" name="Symbol zastępczy tekstu 10">
            <a:extLst>
              <a:ext uri="{FF2B5EF4-FFF2-40B4-BE49-F238E27FC236}">
                <a16:creationId xmlns:a16="http://schemas.microsoft.com/office/drawing/2014/main" id="{AB57D691-345D-E8E9-0BF4-C28DA62ABF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36327" y="2184491"/>
            <a:ext cx="2247040" cy="724964"/>
          </a:xfr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Symbol zastępczy tekstu 10">
            <a:extLst>
              <a:ext uri="{FF2B5EF4-FFF2-40B4-BE49-F238E27FC236}">
                <a16:creationId xmlns:a16="http://schemas.microsoft.com/office/drawing/2014/main" id="{9FE82CAE-1ADA-C6FE-5263-BD59C32DD8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252363" y="2184491"/>
            <a:ext cx="2247040" cy="724964"/>
          </a:xfr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Symbol zastępczy tekstu 10">
            <a:extLst>
              <a:ext uri="{FF2B5EF4-FFF2-40B4-BE49-F238E27FC236}">
                <a16:creationId xmlns:a16="http://schemas.microsoft.com/office/drawing/2014/main" id="{D4452133-B639-3B11-E0E8-5B919567EB2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896108" y="2184491"/>
            <a:ext cx="2247040" cy="724964"/>
          </a:xfr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Symbol zastępczy tekstu 10">
            <a:extLst>
              <a:ext uri="{FF2B5EF4-FFF2-40B4-BE49-F238E27FC236}">
                <a16:creationId xmlns:a16="http://schemas.microsoft.com/office/drawing/2014/main" id="{DF1D4A6A-99B9-585C-62C7-D2379C11CC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81503" y="3682615"/>
            <a:ext cx="3241992" cy="1400719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 </a:t>
            </a:r>
          </a:p>
        </p:txBody>
      </p:sp>
      <p:sp>
        <p:nvSpPr>
          <p:cNvPr id="33" name="Symbol zastępczy tekstu 10">
            <a:extLst>
              <a:ext uri="{FF2B5EF4-FFF2-40B4-BE49-F238E27FC236}">
                <a16:creationId xmlns:a16="http://schemas.microsoft.com/office/drawing/2014/main" id="{609ADAFE-F831-3B25-787A-FA4EC61124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97539" y="3682616"/>
            <a:ext cx="3241992" cy="140071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34" name="Symbol zastępczy tekstu 10">
            <a:extLst>
              <a:ext uri="{FF2B5EF4-FFF2-40B4-BE49-F238E27FC236}">
                <a16:creationId xmlns:a16="http://schemas.microsoft.com/office/drawing/2014/main" id="{CDB35BBF-94BA-BA7B-D7F9-EC6C7D96F3E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13576" y="3682616"/>
            <a:ext cx="3241992" cy="140071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35" name="Symbol zastępczy tekstu 10">
            <a:extLst>
              <a:ext uri="{FF2B5EF4-FFF2-40B4-BE49-F238E27FC236}">
                <a16:creationId xmlns:a16="http://schemas.microsoft.com/office/drawing/2014/main" id="{A7A0FE5A-1647-BE56-423E-DABAA40C12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99987" y="3682616"/>
            <a:ext cx="3241992" cy="140071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36" name="Symbol zastępczy tekstu 10">
            <a:extLst>
              <a:ext uri="{FF2B5EF4-FFF2-40B4-BE49-F238E27FC236}">
                <a16:creationId xmlns:a16="http://schemas.microsoft.com/office/drawing/2014/main" id="{3FB069E0-724E-5B56-E4B2-8966ADCE38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81503" y="5144293"/>
            <a:ext cx="3168000" cy="3938677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7" name="Symbol zastępczy tekstu 10">
            <a:extLst>
              <a:ext uri="{FF2B5EF4-FFF2-40B4-BE49-F238E27FC236}">
                <a16:creationId xmlns:a16="http://schemas.microsoft.com/office/drawing/2014/main" id="{8BF15FAC-A377-1BE2-1484-7D803AB4AB8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49056" y="2001839"/>
            <a:ext cx="885089" cy="1093014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1</a:t>
            </a:r>
          </a:p>
        </p:txBody>
      </p:sp>
      <p:sp>
        <p:nvSpPr>
          <p:cNvPr id="38" name="Symbol zastępczy tekstu 10">
            <a:extLst>
              <a:ext uri="{FF2B5EF4-FFF2-40B4-BE49-F238E27FC236}">
                <a16:creationId xmlns:a16="http://schemas.microsoft.com/office/drawing/2014/main" id="{860D3C33-393B-E447-AB62-C02A4F8781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21170" y="2001839"/>
            <a:ext cx="885089" cy="1093014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2</a:t>
            </a:r>
          </a:p>
        </p:txBody>
      </p:sp>
      <p:sp>
        <p:nvSpPr>
          <p:cNvPr id="39" name="Symbol zastępczy tekstu 10">
            <a:extLst>
              <a:ext uri="{FF2B5EF4-FFF2-40B4-BE49-F238E27FC236}">
                <a16:creationId xmlns:a16="http://schemas.microsoft.com/office/drawing/2014/main" id="{2AEBDC4B-7117-AC2B-706E-8519916A50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391684" y="2001839"/>
            <a:ext cx="885089" cy="1093014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3</a:t>
            </a:r>
          </a:p>
        </p:txBody>
      </p:sp>
      <p:sp>
        <p:nvSpPr>
          <p:cNvPr id="40" name="Symbol zastępczy tekstu 10">
            <a:extLst>
              <a:ext uri="{FF2B5EF4-FFF2-40B4-BE49-F238E27FC236}">
                <a16:creationId xmlns:a16="http://schemas.microsoft.com/office/drawing/2014/main" id="{986D17A2-9D8F-A6AA-AAD9-6A532C33A62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005742" y="2001839"/>
            <a:ext cx="885089" cy="1093014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4</a:t>
            </a:r>
          </a:p>
        </p:txBody>
      </p:sp>
      <p:sp>
        <p:nvSpPr>
          <p:cNvPr id="49" name="Symbol zastępczy tekstu 10">
            <a:extLst>
              <a:ext uri="{FF2B5EF4-FFF2-40B4-BE49-F238E27FC236}">
                <a16:creationId xmlns:a16="http://schemas.microsoft.com/office/drawing/2014/main" id="{60824282-4612-B475-6BBB-A32B6CDFE88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781046" y="5144293"/>
            <a:ext cx="3168000" cy="3938677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0" name="Symbol zastępczy tekstu 10">
            <a:extLst>
              <a:ext uri="{FF2B5EF4-FFF2-40B4-BE49-F238E27FC236}">
                <a16:creationId xmlns:a16="http://schemas.microsoft.com/office/drawing/2014/main" id="{2AB009D5-5D74-45C1-81EE-DFEFCB2802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09617" y="5144293"/>
            <a:ext cx="3168000" cy="3938677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1" name="Symbol zastępczy tekstu 10">
            <a:extLst>
              <a:ext uri="{FF2B5EF4-FFF2-40B4-BE49-F238E27FC236}">
                <a16:creationId xmlns:a16="http://schemas.microsoft.com/office/drawing/2014/main" id="{388E8CA7-79B9-62F4-1254-F8A26E3BB50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3009160" y="5144293"/>
            <a:ext cx="3168000" cy="3938677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2" name="Symbol zastępczy tekstu 7">
            <a:extLst>
              <a:ext uri="{FF2B5EF4-FFF2-40B4-BE49-F238E27FC236}">
                <a16:creationId xmlns:a16="http://schemas.microsoft.com/office/drawing/2014/main" id="{EAEC7D33-13D3-E259-F41D-7E520827A5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9413" y="293733"/>
            <a:ext cx="17521554" cy="973593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988502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kafelki opisow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E99B8951-0693-E967-985D-9280C0E89C18}"/>
              </a:ext>
            </a:extLst>
          </p:cNvPr>
          <p:cNvSpPr/>
          <p:nvPr/>
        </p:nvSpPr>
        <p:spPr>
          <a:xfrm>
            <a:off x="0" y="0"/>
            <a:ext cx="18287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pic>
        <p:nvPicPr>
          <p:cNvPr id="6" name="energybar">
            <a:extLst>
              <a:ext uri="{FF2B5EF4-FFF2-40B4-BE49-F238E27FC236}">
                <a16:creationId xmlns:a16="http://schemas.microsoft.com/office/drawing/2014/main" id="{5F5985A3-08FC-AC09-A2DE-527CBC4E62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graphicFrame>
        <p:nvGraphicFramePr>
          <p:cNvPr id="5" name="Tabela 6">
            <a:extLst>
              <a:ext uri="{FF2B5EF4-FFF2-40B4-BE49-F238E27FC236}">
                <a16:creationId xmlns:a16="http://schemas.microsoft.com/office/drawing/2014/main" id="{C5899732-297C-B6E7-9966-D8541FF045BE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287595409"/>
              </p:ext>
            </p:extLst>
          </p:nvPr>
        </p:nvGraphicFramePr>
        <p:xfrm>
          <a:off x="1990724" y="1995488"/>
          <a:ext cx="14306553" cy="6285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4163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215916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4608624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201706">
                  <a:extLst>
                    <a:ext uri="{9D8B030D-6E8A-4147-A177-3AD203B41FA5}">
                      <a16:colId xmlns:a16="http://schemas.microsoft.com/office/drawing/2014/main" val="1769886810"/>
                    </a:ext>
                  </a:extLst>
                </a:gridCol>
                <a:gridCol w="4638677">
                  <a:extLst>
                    <a:ext uri="{9D8B030D-6E8A-4147-A177-3AD203B41FA5}">
                      <a16:colId xmlns:a16="http://schemas.microsoft.com/office/drawing/2014/main" val="3966263265"/>
                    </a:ext>
                  </a:extLst>
                </a:gridCol>
              </a:tblGrid>
              <a:tr h="1565679">
                <a:tc>
                  <a:txBody>
                    <a:bodyPr/>
                    <a:lstStyle/>
                    <a:p>
                      <a:pPr algn="l"/>
                      <a:endParaRPr lang="pl-PL" sz="2800"/>
                    </a:p>
                  </a:txBody>
                  <a:tcPr marL="70141" marR="70141" marT="35071" marB="35071" anchor="ctr"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800"/>
                    </a:p>
                  </a:txBody>
                  <a:tcPr marL="70141" marR="70141" marT="35071" marB="35071" anchor="ctr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8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2800"/>
                    </a:p>
                  </a:txBody>
                  <a:tcPr marL="70141" marR="70141" marT="35071" marB="35071" anchor="ctr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2315198">
                <a:tc>
                  <a:txBody>
                    <a:bodyPr/>
                    <a:lstStyle/>
                    <a:p>
                      <a:endParaRPr lang="pl-PL" sz="1200"/>
                    </a:p>
                  </a:txBody>
                  <a:tcPr marL="70141" marR="70141" marT="35071" marB="350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141" marR="70141" marT="35071" marB="350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141" marR="70141" marT="35071" marB="350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995082">
                <a:tc>
                  <a:txBody>
                    <a:bodyPr/>
                    <a:lstStyle/>
                    <a:p>
                      <a:endParaRPr lang="pl-PL" sz="2800" b="1"/>
                    </a:p>
                  </a:txBody>
                  <a:tcPr marL="138074" marR="138074" marT="35071" marB="35071" anchor="ctr"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2800" b="1"/>
                    </a:p>
                  </a:txBody>
                  <a:tcPr marL="138074" marR="138074" marT="35071" marB="3507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2800" b="1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2800" b="1"/>
                    </a:p>
                  </a:txBody>
                  <a:tcPr marL="138074" marR="138074" marT="35071" marB="35071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274325"/>
                  </a:ext>
                </a:extLst>
              </a:tr>
              <a:tr h="1409111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pl-PL" sz="2800" b="1"/>
                    </a:p>
                  </a:txBody>
                  <a:tcPr marL="138074" marR="138074" marT="35071" marB="35071" anchor="ctr"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pl-PL" sz="100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pl-PL" sz="1600" b="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8074" marR="138074" marT="35071" marB="35071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pl-PL" sz="2800" b="1"/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pl-PL" sz="2800" b="1"/>
                    </a:p>
                  </a:txBody>
                  <a:tcPr marL="138074" marR="138074" marT="35071" marB="35071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875924"/>
                  </a:ext>
                </a:extLst>
              </a:tr>
            </a:tbl>
          </a:graphicData>
        </a:graphic>
      </p:graphicFrame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8002120D-8068-BDEB-AEE3-CE3C0B4DF8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4C4AF98-D631-BBC5-B97A-29C525B77B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7" name="Symbol zastępczy tekstu 10">
            <a:extLst>
              <a:ext uri="{FF2B5EF4-FFF2-40B4-BE49-F238E27FC236}">
                <a16:creationId xmlns:a16="http://schemas.microsoft.com/office/drawing/2014/main" id="{D42C548D-5C92-CE24-689D-D558801CC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06367" y="2184491"/>
            <a:ext cx="2247040" cy="724964"/>
          </a:xfr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8" name="Symbol zastępczy tekstu 10">
            <a:extLst>
              <a:ext uri="{FF2B5EF4-FFF2-40B4-BE49-F238E27FC236}">
                <a16:creationId xmlns:a16="http://schemas.microsoft.com/office/drawing/2014/main" id="{AB57D691-345D-E8E9-0BF4-C28DA62ABF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030273" y="2184491"/>
            <a:ext cx="2247040" cy="724964"/>
          </a:xfr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Symbol zastępczy tekstu 10">
            <a:extLst>
              <a:ext uri="{FF2B5EF4-FFF2-40B4-BE49-F238E27FC236}">
                <a16:creationId xmlns:a16="http://schemas.microsoft.com/office/drawing/2014/main" id="{9FE82CAE-1ADA-C6FE-5263-BD59C32DD8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859457" y="2184491"/>
            <a:ext cx="2247040" cy="724964"/>
          </a:xfrm>
        </p:spPr>
        <p:txBody>
          <a:bodyPr lIns="0">
            <a:normAutofit/>
          </a:bodyPr>
          <a:lstStyle>
            <a:lvl1pPr algn="r"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Symbol zastępczy tekstu 10">
            <a:extLst>
              <a:ext uri="{FF2B5EF4-FFF2-40B4-BE49-F238E27FC236}">
                <a16:creationId xmlns:a16="http://schemas.microsoft.com/office/drawing/2014/main" id="{DF1D4A6A-99B9-585C-62C7-D2379C11CC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81503" y="3682615"/>
            <a:ext cx="4340622" cy="1400719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 </a:t>
            </a:r>
          </a:p>
        </p:txBody>
      </p:sp>
      <p:sp>
        <p:nvSpPr>
          <p:cNvPr id="33" name="Symbol zastępczy tekstu 10">
            <a:extLst>
              <a:ext uri="{FF2B5EF4-FFF2-40B4-BE49-F238E27FC236}">
                <a16:creationId xmlns:a16="http://schemas.microsoft.com/office/drawing/2014/main" id="{609ADAFE-F831-3B25-787A-FA4EC61124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19263" y="3682616"/>
            <a:ext cx="4361552" cy="140071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34" name="Symbol zastępczy tekstu 10">
            <a:extLst>
              <a:ext uri="{FF2B5EF4-FFF2-40B4-BE49-F238E27FC236}">
                <a16:creationId xmlns:a16="http://schemas.microsoft.com/office/drawing/2014/main" id="{CDB35BBF-94BA-BA7B-D7F9-EC6C7D96F3E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848448" y="3682616"/>
            <a:ext cx="4361552" cy="140071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/>
            </a:lvl1pPr>
          </a:lstStyle>
          <a:p>
            <a:pPr lvl="0"/>
            <a:r>
              <a:rPr lang="pl-PL"/>
              <a:t>Tytuł</a:t>
            </a:r>
          </a:p>
        </p:txBody>
      </p:sp>
      <p:sp>
        <p:nvSpPr>
          <p:cNvPr id="36" name="Symbol zastępczy tekstu 10">
            <a:extLst>
              <a:ext uri="{FF2B5EF4-FFF2-40B4-BE49-F238E27FC236}">
                <a16:creationId xmlns:a16="http://schemas.microsoft.com/office/drawing/2014/main" id="{3FB069E0-724E-5B56-E4B2-8966ADCE38E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181503" y="5144293"/>
            <a:ext cx="4241556" cy="3938677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7" name="Symbol zastępczy tekstu 10">
            <a:extLst>
              <a:ext uri="{FF2B5EF4-FFF2-40B4-BE49-F238E27FC236}">
                <a16:creationId xmlns:a16="http://schemas.microsoft.com/office/drawing/2014/main" id="{8BF15FAC-A377-1BE2-1484-7D803AB4AB8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49056" y="2001839"/>
            <a:ext cx="885089" cy="1093014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1</a:t>
            </a:r>
          </a:p>
        </p:txBody>
      </p:sp>
      <p:sp>
        <p:nvSpPr>
          <p:cNvPr id="38" name="Symbol zastępczy tekstu 10">
            <a:extLst>
              <a:ext uri="{FF2B5EF4-FFF2-40B4-BE49-F238E27FC236}">
                <a16:creationId xmlns:a16="http://schemas.microsoft.com/office/drawing/2014/main" id="{860D3C33-393B-E447-AB62-C02A4F87814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42894" y="2001839"/>
            <a:ext cx="885089" cy="1093014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2</a:t>
            </a:r>
          </a:p>
        </p:txBody>
      </p:sp>
      <p:sp>
        <p:nvSpPr>
          <p:cNvPr id="39" name="Symbol zastępczy tekstu 10">
            <a:extLst>
              <a:ext uri="{FF2B5EF4-FFF2-40B4-BE49-F238E27FC236}">
                <a16:creationId xmlns:a16="http://schemas.microsoft.com/office/drawing/2014/main" id="{2AEBDC4B-7117-AC2B-706E-8519916A50A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26556" y="2001839"/>
            <a:ext cx="885089" cy="1093014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6600"/>
            </a:lvl1pPr>
          </a:lstStyle>
          <a:p>
            <a:pPr lvl="0"/>
            <a:r>
              <a:rPr lang="pl-PL"/>
              <a:t>3</a:t>
            </a:r>
          </a:p>
        </p:txBody>
      </p:sp>
      <p:sp>
        <p:nvSpPr>
          <p:cNvPr id="49" name="Symbol zastępczy tekstu 10">
            <a:extLst>
              <a:ext uri="{FF2B5EF4-FFF2-40B4-BE49-F238E27FC236}">
                <a16:creationId xmlns:a16="http://schemas.microsoft.com/office/drawing/2014/main" id="{60824282-4612-B475-6BBB-A32B6CDFE88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002770" y="5144293"/>
            <a:ext cx="4262008" cy="3938677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0" name="Symbol zastępczy tekstu 10">
            <a:extLst>
              <a:ext uri="{FF2B5EF4-FFF2-40B4-BE49-F238E27FC236}">
                <a16:creationId xmlns:a16="http://schemas.microsoft.com/office/drawing/2014/main" id="{2AB009D5-5D74-45C1-81EE-DFEFCB2802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1844489" y="5144293"/>
            <a:ext cx="4262008" cy="3938677"/>
          </a:xfrm>
        </p:spPr>
        <p:txBody>
          <a:bodyPr lIns="0">
            <a:normAutofit/>
          </a:bodyPr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2" name="Symbol zastępczy tekstu 7">
            <a:extLst>
              <a:ext uri="{FF2B5EF4-FFF2-40B4-BE49-F238E27FC236}">
                <a16:creationId xmlns:a16="http://schemas.microsoft.com/office/drawing/2014/main" id="{EAEC7D33-13D3-E259-F41D-7E520827A5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79413" y="293733"/>
            <a:ext cx="17521554" cy="973593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</p:spTree>
    <p:extLst>
      <p:ext uri="{BB962C8B-B14F-4D97-AF65-F5344CB8AC3E}">
        <p14:creationId xmlns:p14="http://schemas.microsoft.com/office/powerpoint/2010/main" val="41818035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awartość i screenshot mobi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04DF0F0-0C5C-53CB-6240-B69E4F564DEB}"/>
              </a:ext>
            </a:extLst>
          </p:cNvPr>
          <p:cNvSpPr/>
          <p:nvPr/>
        </p:nvSpPr>
        <p:spPr>
          <a:xfrm>
            <a:off x="8428038" y="0"/>
            <a:ext cx="9859961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293733"/>
            <a:ext cx="7859712" cy="973593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56D8327-5C75-DD80-A133-A36376FCDD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414" y="2959285"/>
            <a:ext cx="7859712" cy="392517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 b="1"/>
            </a:lvl1pPr>
          </a:lstStyle>
          <a:p>
            <a:pPr lvl="0"/>
            <a:r>
              <a:rPr lang="pl-PL"/>
              <a:t>Częstotliwość: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D83002EB-99DE-965C-002D-853896AC45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414" y="3287634"/>
            <a:ext cx="7859712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FB8C468F-9AD3-4C5B-56AB-0F84EA897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90724" y="5102338"/>
            <a:ext cx="6248402" cy="4202083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50FC1397-E6C3-BF45-6F5B-9131CDD9C4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414" y="1118523"/>
            <a:ext cx="7859712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Działania: dalsze miesiące</a:t>
            </a:r>
          </a:p>
        </p:txBody>
      </p:sp>
      <p:sp>
        <p:nvSpPr>
          <p:cNvPr id="24" name="ramka">
            <a:extLst>
              <a:ext uri="{FF2B5EF4-FFF2-40B4-BE49-F238E27FC236}">
                <a16:creationId xmlns:a16="http://schemas.microsoft.com/office/drawing/2014/main" id="{73E9256D-A4FB-BF8A-D4A6-ED72F763AE89}"/>
              </a:ext>
            </a:extLst>
          </p:cNvPr>
          <p:cNvSpPr/>
          <p:nvPr/>
        </p:nvSpPr>
        <p:spPr>
          <a:xfrm>
            <a:off x="13742512" y="961394"/>
            <a:ext cx="3430701" cy="7386651"/>
          </a:xfrm>
          <a:prstGeom prst="roundRect">
            <a:avLst>
              <a:gd name="adj" fmla="val 7637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50"/>
          </a:p>
        </p:txBody>
      </p:sp>
      <p:sp>
        <p:nvSpPr>
          <p:cNvPr id="26" name="Symbol zastępczy obrazu 25">
            <a:extLst>
              <a:ext uri="{FF2B5EF4-FFF2-40B4-BE49-F238E27FC236}">
                <a16:creationId xmlns:a16="http://schemas.microsoft.com/office/drawing/2014/main" id="{278921BE-55B3-D655-E3BF-C934A41901C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368378" y="4182369"/>
            <a:ext cx="3076035" cy="610621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27" name="Symbol zastępczy obrazu 25">
            <a:extLst>
              <a:ext uri="{FF2B5EF4-FFF2-40B4-BE49-F238E27FC236}">
                <a16:creationId xmlns:a16="http://schemas.microsoft.com/office/drawing/2014/main" id="{B29F6A9F-55F0-03BC-162C-98C76AB249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3916157" y="1136114"/>
            <a:ext cx="3076035" cy="7013973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30" name="Dowolny kształt 29">
            <a:extLst>
              <a:ext uri="{FF2B5EF4-FFF2-40B4-BE49-F238E27FC236}">
                <a16:creationId xmlns:a16="http://schemas.microsoft.com/office/drawing/2014/main" id="{5B5E712F-4224-C3E5-BB0B-F98B9C4144CE}"/>
              </a:ext>
            </a:extLst>
          </p:cNvPr>
          <p:cNvSpPr/>
          <p:nvPr/>
        </p:nvSpPr>
        <p:spPr>
          <a:xfrm>
            <a:off x="9197025" y="3982128"/>
            <a:ext cx="3430701" cy="6306460"/>
          </a:xfrm>
          <a:custGeom>
            <a:avLst/>
            <a:gdLst>
              <a:gd name="connsiteX0" fmla="*/ 262003 w 3430701"/>
              <a:gd name="connsiteY0" fmla="*/ 0 h 6306460"/>
              <a:gd name="connsiteX1" fmla="*/ 3168698 w 3430701"/>
              <a:gd name="connsiteY1" fmla="*/ 0 h 6306460"/>
              <a:gd name="connsiteX2" fmla="*/ 3430701 w 3430701"/>
              <a:gd name="connsiteY2" fmla="*/ 262003 h 6306460"/>
              <a:gd name="connsiteX3" fmla="*/ 3430701 w 3430701"/>
              <a:gd name="connsiteY3" fmla="*/ 6306460 h 6306460"/>
              <a:gd name="connsiteX4" fmla="*/ 0 w 3430701"/>
              <a:gd name="connsiteY4" fmla="*/ 6306460 h 6306460"/>
              <a:gd name="connsiteX5" fmla="*/ 0 w 3430701"/>
              <a:gd name="connsiteY5" fmla="*/ 262003 h 6306460"/>
              <a:gd name="connsiteX6" fmla="*/ 262003 w 3430701"/>
              <a:gd name="connsiteY6" fmla="*/ 0 h 6306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701" h="6306460">
                <a:moveTo>
                  <a:pt x="262003" y="0"/>
                </a:moveTo>
                <a:lnTo>
                  <a:pt x="3168698" y="0"/>
                </a:lnTo>
                <a:cubicBezTo>
                  <a:pt x="3313398" y="0"/>
                  <a:pt x="3430701" y="117303"/>
                  <a:pt x="3430701" y="262003"/>
                </a:cubicBezTo>
                <a:lnTo>
                  <a:pt x="3430701" y="6306460"/>
                </a:lnTo>
                <a:lnTo>
                  <a:pt x="0" y="6306460"/>
                </a:lnTo>
                <a:lnTo>
                  <a:pt x="0" y="262003"/>
                </a:lnTo>
                <a:cubicBezTo>
                  <a:pt x="0" y="117303"/>
                  <a:pt x="117303" y="0"/>
                  <a:pt x="262003" y="0"/>
                </a:cubicBezTo>
                <a:close/>
              </a:path>
            </a:pathLst>
          </a:cu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 sz="4050"/>
          </a:p>
        </p:txBody>
      </p:sp>
      <p:grpSp>
        <p:nvGrpSpPr>
          <p:cNvPr id="31" name="zobacz przykład" hidden="1">
            <a:extLst>
              <a:ext uri="{FF2B5EF4-FFF2-40B4-BE49-F238E27FC236}">
                <a16:creationId xmlns:a16="http://schemas.microsoft.com/office/drawing/2014/main" id="{51593926-BA7F-6636-1F51-9898E1611FC9}"/>
              </a:ext>
            </a:extLst>
          </p:cNvPr>
          <p:cNvGrpSpPr/>
          <p:nvPr/>
        </p:nvGrpSpPr>
        <p:grpSpPr>
          <a:xfrm>
            <a:off x="9088926" y="899514"/>
            <a:ext cx="1335087" cy="1514836"/>
            <a:chOff x="9088926" y="899514"/>
            <a:chExt cx="1335087" cy="1514836"/>
          </a:xfrm>
        </p:grpSpPr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FCA82CB3-D4A1-71E8-950E-3912AFF1340B}"/>
                </a:ext>
              </a:extLst>
            </p:cNvPr>
            <p:cNvSpPr txBox="1"/>
            <p:nvPr/>
          </p:nvSpPr>
          <p:spPr>
            <a:xfrm>
              <a:off x="9088926" y="1768019"/>
              <a:ext cx="13350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zobacz </a:t>
              </a:r>
              <a:b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</a:b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przykład </a:t>
              </a:r>
            </a:p>
          </p:txBody>
        </p:sp>
        <p:grpSp>
          <p:nvGrpSpPr>
            <p:cNvPr id="33" name="Grupa 32">
              <a:extLst>
                <a:ext uri="{FF2B5EF4-FFF2-40B4-BE49-F238E27FC236}">
                  <a16:creationId xmlns:a16="http://schemas.microsoft.com/office/drawing/2014/main" id="{CFC673DF-0AE9-F204-E9AF-3A2AE7A5F494}"/>
                </a:ext>
              </a:extLst>
            </p:cNvPr>
            <p:cNvGrpSpPr/>
            <p:nvPr/>
          </p:nvGrpSpPr>
          <p:grpSpPr>
            <a:xfrm>
              <a:off x="9215926" y="899514"/>
              <a:ext cx="752625" cy="752625"/>
              <a:chOff x="9215926" y="899514"/>
              <a:chExt cx="752625" cy="752625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9A7C90A7-20A1-825C-A2FD-199FCDC9F1DA}"/>
                  </a:ext>
                </a:extLst>
              </p:cNvPr>
              <p:cNvSpPr/>
              <p:nvPr/>
            </p:nvSpPr>
            <p:spPr>
              <a:xfrm rot="18900000">
                <a:off x="9215926" y="899514"/>
                <a:ext cx="752625" cy="752625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35" name="Grupa 34">
                <a:extLst>
                  <a:ext uri="{FF2B5EF4-FFF2-40B4-BE49-F238E27FC236}">
                    <a16:creationId xmlns:a16="http://schemas.microsoft.com/office/drawing/2014/main" id="{6180C92B-50B2-DED0-DABF-1CA57E02DD91}"/>
                  </a:ext>
                </a:extLst>
              </p:cNvPr>
              <p:cNvGrpSpPr/>
              <p:nvPr/>
            </p:nvGrpSpPr>
            <p:grpSpPr>
              <a:xfrm>
                <a:off x="9450658" y="1142502"/>
                <a:ext cx="263214" cy="262277"/>
                <a:chOff x="954501" y="4464899"/>
                <a:chExt cx="205538" cy="204805"/>
              </a:xfrm>
            </p:grpSpPr>
            <p:cxnSp>
              <p:nvCxnSpPr>
                <p:cNvPr id="36" name="Łącznik prosty 35">
                  <a:extLst>
                    <a:ext uri="{FF2B5EF4-FFF2-40B4-BE49-F238E27FC236}">
                      <a16:creationId xmlns:a16="http://schemas.microsoft.com/office/drawing/2014/main" id="{8D083ACF-928E-803A-10CE-EDD5DBC26F35}"/>
                    </a:ext>
                  </a:extLst>
                </p:cNvPr>
                <p:cNvCxnSpPr/>
                <p:nvPr/>
              </p:nvCxnSpPr>
              <p:spPr>
                <a:xfrm flipV="1">
                  <a:off x="957633" y="4464899"/>
                  <a:ext cx="202406" cy="200025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>
                  <a:extLst>
                    <a:ext uri="{FF2B5EF4-FFF2-40B4-BE49-F238E27FC236}">
                      <a16:creationId xmlns:a16="http://schemas.microsoft.com/office/drawing/2014/main" id="{95BF8B68-78E9-97C4-2D2E-5B21A9A4B7B5}"/>
                    </a:ext>
                  </a:extLst>
                </p:cNvPr>
                <p:cNvCxnSpPr/>
                <p:nvPr/>
              </p:nvCxnSpPr>
              <p:spPr>
                <a:xfrm flipV="1">
                  <a:off x="1159871" y="4464918"/>
                  <a:ext cx="0" cy="204786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Łącznik prosty 37">
                  <a:extLst>
                    <a:ext uri="{FF2B5EF4-FFF2-40B4-BE49-F238E27FC236}">
                      <a16:creationId xmlns:a16="http://schemas.microsoft.com/office/drawing/2014/main" id="{31C1F48B-863A-9009-7367-EE445D37A66F}"/>
                    </a:ext>
                  </a:extLst>
                </p:cNvPr>
                <p:cNvCxnSpPr/>
                <p:nvPr/>
              </p:nvCxnSpPr>
              <p:spPr>
                <a:xfrm>
                  <a:off x="954501" y="4464899"/>
                  <a:ext cx="205200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1070696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i screenshot desktop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04DF0F0-0C5C-53CB-6240-B69E4F564DEB}"/>
              </a:ext>
            </a:extLst>
          </p:cNvPr>
          <p:cNvSpPr/>
          <p:nvPr/>
        </p:nvSpPr>
        <p:spPr>
          <a:xfrm>
            <a:off x="8428038" y="0"/>
            <a:ext cx="9859961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293733"/>
            <a:ext cx="7859712" cy="1555873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 na 2 linijki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56D8327-5C75-DD80-A133-A36376FCDD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414" y="2959285"/>
            <a:ext cx="7859712" cy="392517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 b="1"/>
            </a:lvl1pPr>
          </a:lstStyle>
          <a:p>
            <a:pPr lvl="0"/>
            <a:r>
              <a:rPr lang="pl-PL"/>
              <a:t>Częstotliwość: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D83002EB-99DE-965C-002D-853896AC45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414" y="3287634"/>
            <a:ext cx="7859712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FB8C468F-9AD3-4C5B-56AB-0F84EA897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90724" y="5102338"/>
            <a:ext cx="6248402" cy="4202083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50FC1397-E6C3-BF45-6F5B-9131CDD9C4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414" y="1934666"/>
            <a:ext cx="7859712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Działania: dalsze miesiące</a:t>
            </a:r>
          </a:p>
        </p:txBody>
      </p:sp>
      <p:sp>
        <p:nvSpPr>
          <p:cNvPr id="44" name="ramka">
            <a:extLst>
              <a:ext uri="{FF2B5EF4-FFF2-40B4-BE49-F238E27FC236}">
                <a16:creationId xmlns:a16="http://schemas.microsoft.com/office/drawing/2014/main" id="{984CA07A-5ACF-077F-C4BB-9F9F9F37893C}"/>
              </a:ext>
            </a:extLst>
          </p:cNvPr>
          <p:cNvSpPr>
            <a:spLocks/>
          </p:cNvSpPr>
          <p:nvPr/>
        </p:nvSpPr>
        <p:spPr>
          <a:xfrm>
            <a:off x="9143999" y="857676"/>
            <a:ext cx="6154170" cy="3593570"/>
          </a:xfrm>
          <a:prstGeom prst="roundRect">
            <a:avLst>
              <a:gd name="adj" fmla="val 547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49"/>
          </a:p>
        </p:txBody>
      </p:sp>
      <p:sp>
        <p:nvSpPr>
          <p:cNvPr id="45" name="Symbol zastępczy obrazu 48">
            <a:extLst>
              <a:ext uri="{FF2B5EF4-FFF2-40B4-BE49-F238E27FC236}">
                <a16:creationId xmlns:a16="http://schemas.microsoft.com/office/drawing/2014/main" id="{4C2ADB55-B1FA-5677-C3DC-133A5253505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332508" y="1038473"/>
            <a:ext cx="5760000" cy="32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9" name="ramka">
            <a:extLst>
              <a:ext uri="{FF2B5EF4-FFF2-40B4-BE49-F238E27FC236}">
                <a16:creationId xmlns:a16="http://schemas.microsoft.com/office/drawing/2014/main" id="{A6EBE1AB-6DE6-79C5-FE36-619E1520FAFE}"/>
              </a:ext>
            </a:extLst>
          </p:cNvPr>
          <p:cNvSpPr/>
          <p:nvPr userDrawn="1"/>
        </p:nvSpPr>
        <p:spPr>
          <a:xfrm>
            <a:off x="11740474" y="5238749"/>
            <a:ext cx="6154170" cy="3646049"/>
          </a:xfrm>
          <a:prstGeom prst="roundRect">
            <a:avLst>
              <a:gd name="adj" fmla="val 547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49"/>
          </a:p>
        </p:txBody>
      </p:sp>
      <p:sp>
        <p:nvSpPr>
          <p:cNvPr id="50" name="Symbol zastępczy obrazu 48">
            <a:extLst>
              <a:ext uri="{FF2B5EF4-FFF2-40B4-BE49-F238E27FC236}">
                <a16:creationId xmlns:a16="http://schemas.microsoft.com/office/drawing/2014/main" id="{8B85EC1B-F49F-1B97-D520-F6DBAE77622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1948438" y="5452571"/>
            <a:ext cx="5760000" cy="324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5018936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Zawartość i screenshot desktop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04DF0F0-0C5C-53CB-6240-B69E4F564DEB}"/>
              </a:ext>
            </a:extLst>
          </p:cNvPr>
          <p:cNvSpPr/>
          <p:nvPr/>
        </p:nvSpPr>
        <p:spPr>
          <a:xfrm>
            <a:off x="8428038" y="0"/>
            <a:ext cx="9859961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293733"/>
            <a:ext cx="7859712" cy="1555873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 na 2 linijki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FB8C468F-9AD3-4C5B-56AB-0F84EA897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90724" y="3571876"/>
            <a:ext cx="6248402" cy="5732546"/>
          </a:xfrm>
        </p:spPr>
        <p:txBody>
          <a:bodyPr lIns="0"/>
          <a:lstStyle>
            <a:lvl1pPr marL="0" indent="0">
              <a:lnSpc>
                <a:spcPct val="110000"/>
              </a:lnSpc>
              <a:spcBef>
                <a:spcPts val="0"/>
              </a:spcBef>
              <a:buFont typeface="Czcionka systemowa (Regular)"/>
              <a:buNone/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50FC1397-E6C3-BF45-6F5B-9131CDD9C4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414" y="1934666"/>
            <a:ext cx="7859712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Działania: dalsze miesiące</a:t>
            </a:r>
          </a:p>
        </p:txBody>
      </p:sp>
      <p:sp>
        <p:nvSpPr>
          <p:cNvPr id="49" name="ramka">
            <a:extLst>
              <a:ext uri="{FF2B5EF4-FFF2-40B4-BE49-F238E27FC236}">
                <a16:creationId xmlns:a16="http://schemas.microsoft.com/office/drawing/2014/main" id="{A6EBE1AB-6DE6-79C5-FE36-619E1520FAFE}"/>
              </a:ext>
            </a:extLst>
          </p:cNvPr>
          <p:cNvSpPr/>
          <p:nvPr/>
        </p:nvSpPr>
        <p:spPr>
          <a:xfrm>
            <a:off x="9292195" y="1996555"/>
            <a:ext cx="8131646" cy="4817608"/>
          </a:xfrm>
          <a:prstGeom prst="roundRect">
            <a:avLst>
              <a:gd name="adj" fmla="val 547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49"/>
          </a:p>
        </p:txBody>
      </p:sp>
      <p:sp>
        <p:nvSpPr>
          <p:cNvPr id="50" name="Symbol zastępczy obrazu 48">
            <a:extLst>
              <a:ext uri="{FF2B5EF4-FFF2-40B4-BE49-F238E27FC236}">
                <a16:creationId xmlns:a16="http://schemas.microsoft.com/office/drawing/2014/main" id="{8B85EC1B-F49F-1B97-D520-F6DBAE77622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566983" y="2279083"/>
            <a:ext cx="7610820" cy="4281086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6252741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i screenshot desktop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04DF0F0-0C5C-53CB-6240-B69E4F564DEB}"/>
              </a:ext>
            </a:extLst>
          </p:cNvPr>
          <p:cNvSpPr/>
          <p:nvPr userDrawn="1"/>
        </p:nvSpPr>
        <p:spPr>
          <a:xfrm>
            <a:off x="9847263" y="0"/>
            <a:ext cx="8440736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293733"/>
            <a:ext cx="9262188" cy="1555873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dodać tytuł na 2 linijki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56D8327-5C75-DD80-A133-A36376FCDD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414" y="2959285"/>
            <a:ext cx="9262188" cy="392517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 b="1"/>
            </a:lvl1pPr>
          </a:lstStyle>
          <a:p>
            <a:pPr lvl="0"/>
            <a:r>
              <a:rPr lang="pl-PL"/>
              <a:t>Prowadzący:</a:t>
            </a:r>
          </a:p>
        </p:txBody>
      </p:sp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D83002EB-99DE-965C-002D-853896AC45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9414" y="3287634"/>
            <a:ext cx="9262188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FB8C468F-9AD3-4C5B-56AB-0F84EA897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990723" y="5102338"/>
            <a:ext cx="7650877" cy="4202083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50FC1397-E6C3-BF45-6F5B-9131CDD9C48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414" y="1934666"/>
            <a:ext cx="9262188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Podtytuł</a:t>
            </a:r>
          </a:p>
        </p:txBody>
      </p:sp>
      <p:sp>
        <p:nvSpPr>
          <p:cNvPr id="44" name="ramka">
            <a:extLst>
              <a:ext uri="{FF2B5EF4-FFF2-40B4-BE49-F238E27FC236}">
                <a16:creationId xmlns:a16="http://schemas.microsoft.com/office/drawing/2014/main" id="{984CA07A-5ACF-077F-C4BB-9F9F9F37893C}"/>
              </a:ext>
            </a:extLst>
          </p:cNvPr>
          <p:cNvSpPr/>
          <p:nvPr userDrawn="1"/>
        </p:nvSpPr>
        <p:spPr>
          <a:xfrm>
            <a:off x="10612421" y="857675"/>
            <a:ext cx="6910421" cy="4035163"/>
          </a:xfrm>
          <a:prstGeom prst="roundRect">
            <a:avLst>
              <a:gd name="adj" fmla="val 547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49"/>
          </a:p>
        </p:txBody>
      </p:sp>
      <p:sp>
        <p:nvSpPr>
          <p:cNvPr id="45" name="Symbol zastępczy obrazu 48">
            <a:extLst>
              <a:ext uri="{FF2B5EF4-FFF2-40B4-BE49-F238E27FC236}">
                <a16:creationId xmlns:a16="http://schemas.microsoft.com/office/drawing/2014/main" id="{4C2ADB55-B1FA-5677-C3DC-133A5253505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833724" y="1038472"/>
            <a:ext cx="6467814" cy="3638145"/>
          </a:xfrm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2154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ckup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DB34E3A-71F3-3C3C-0D65-EBFBBE8A42E0}"/>
              </a:ext>
            </a:extLst>
          </p:cNvPr>
          <p:cNvSpPr/>
          <p:nvPr/>
        </p:nvSpPr>
        <p:spPr>
          <a:xfrm>
            <a:off x="9144000" y="0"/>
            <a:ext cx="9143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86354C-1CC4-15B4-97FC-970538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5787471" cy="987379"/>
          </a:xfrm>
        </p:spPr>
        <p:txBody>
          <a:bodyPr/>
          <a:lstStyle/>
          <a:p>
            <a:r>
              <a:rPr lang="pl-PL"/>
              <a:t>Desktop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0664BE0-9191-44EC-2A9F-523CD795E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F08301-E4C5-F83E-E73D-D86EFB8F7F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ACA114DC-BF83-E057-EA4A-DC533615FF50}"/>
              </a:ext>
            </a:extLst>
          </p:cNvPr>
          <p:cNvGrpSpPr/>
          <p:nvPr/>
        </p:nvGrpSpPr>
        <p:grpSpPr>
          <a:xfrm>
            <a:off x="17151970" y="409346"/>
            <a:ext cx="752625" cy="752625"/>
            <a:chOff x="17151970" y="409346"/>
            <a:chExt cx="752625" cy="752625"/>
          </a:xfrm>
        </p:grpSpPr>
        <p:sp>
          <p:nvSpPr>
            <p:cNvPr id="8" name="Owal 7">
              <a:extLst>
                <a:ext uri="{FF2B5EF4-FFF2-40B4-BE49-F238E27FC236}">
                  <a16:creationId xmlns:a16="http://schemas.microsoft.com/office/drawing/2014/main" id="{466286CE-2C0D-780A-3063-C97C8FF6777A}"/>
                </a:ext>
              </a:extLst>
            </p:cNvPr>
            <p:cNvSpPr/>
            <p:nvPr/>
          </p:nvSpPr>
          <p:spPr>
            <a:xfrm rot="18900000">
              <a:off x="17151970" y="409346"/>
              <a:ext cx="752625" cy="752625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Trójkąt 8">
              <a:extLst>
                <a:ext uri="{FF2B5EF4-FFF2-40B4-BE49-F238E27FC236}">
                  <a16:creationId xmlns:a16="http://schemas.microsoft.com/office/drawing/2014/main" id="{6D8C54D6-022A-C6C7-EE9C-13901D332F01}"/>
                </a:ext>
              </a:extLst>
            </p:cNvPr>
            <p:cNvSpPr/>
            <p:nvPr/>
          </p:nvSpPr>
          <p:spPr>
            <a:xfrm rot="5400000">
              <a:off x="17408521" y="674546"/>
              <a:ext cx="296672" cy="222224"/>
            </a:xfrm>
            <a:prstGeom prst="triangl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1" name="energybar">
            <a:extLst>
              <a:ext uri="{FF2B5EF4-FFF2-40B4-BE49-F238E27FC236}">
                <a16:creationId xmlns:a16="http://schemas.microsoft.com/office/drawing/2014/main" id="{691C480C-36D8-B3E0-4C73-4B44875FB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13" name="Obraz 12" hidden="1">
            <a:extLst>
              <a:ext uri="{FF2B5EF4-FFF2-40B4-BE49-F238E27FC236}">
                <a16:creationId xmlns:a16="http://schemas.microsoft.com/office/drawing/2014/main" id="{036774A0-58AD-1341-A390-77DE63E1F4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5" r="725"/>
          <a:stretch>
            <a:fillRect/>
          </a:stretch>
        </p:blipFill>
        <p:spPr>
          <a:xfrm>
            <a:off x="4087957" y="2253762"/>
            <a:ext cx="10277445" cy="5781063"/>
          </a:xfrm>
          <a:prstGeom prst="roundRect">
            <a:avLst>
              <a:gd name="adj" fmla="val 9931"/>
            </a:avLst>
          </a:prstGeom>
          <a:ln w="12192">
            <a:solidFill>
              <a:schemeClr val="tx1"/>
            </a:solidFill>
          </a:ln>
        </p:spPr>
      </p:pic>
      <p:sp>
        <p:nvSpPr>
          <p:cNvPr id="19" name="Symbol zastępczy obrazu 18">
            <a:extLst>
              <a:ext uri="{FF2B5EF4-FFF2-40B4-BE49-F238E27FC236}">
                <a16:creationId xmlns:a16="http://schemas.microsoft.com/office/drawing/2014/main" id="{9FA765AE-503C-2E1C-6F25-A12DF44CB1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54064" y="2020645"/>
            <a:ext cx="10368156" cy="583208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5EFA89AB-1711-5C10-44D3-7508B4F45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1570624"/>
            <a:ext cx="1611311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 err="1"/>
              <a:t>mockup</a:t>
            </a:r>
            <a:r>
              <a:rPr lang="pl-PL"/>
              <a:t> desktop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257800FE-0DDE-4E81-88DC-C11B2EE720B7}"/>
              </a:ext>
            </a:extLst>
          </p:cNvPr>
          <p:cNvSpPr/>
          <p:nvPr/>
        </p:nvSpPr>
        <p:spPr>
          <a:xfrm>
            <a:off x="387033" y="1309687"/>
            <a:ext cx="2572585" cy="144191"/>
          </a:xfrm>
          <a:custGeom>
            <a:avLst/>
            <a:gdLst/>
            <a:ahLst/>
            <a:cxnLst/>
            <a:rect l="l" t="t" r="r" b="b"/>
            <a:pathLst>
              <a:path w="4998720">
                <a:moveTo>
                  <a:pt x="0" y="0"/>
                </a:moveTo>
                <a:lnTo>
                  <a:pt x="4998423" y="0"/>
                </a:lnTo>
              </a:path>
            </a:pathLst>
          </a:custGeom>
          <a:ln w="12192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Prostokąt: zaokrąglone rogi 14">
            <a:extLst>
              <a:ext uri="{FF2B5EF4-FFF2-40B4-BE49-F238E27FC236}">
                <a16:creationId xmlns:a16="http://schemas.microsoft.com/office/drawing/2014/main" id="{5FF28F13-FFF9-DB30-40A9-53F15CE19240}"/>
              </a:ext>
            </a:extLst>
          </p:cNvPr>
          <p:cNvSpPr/>
          <p:nvPr/>
        </p:nvSpPr>
        <p:spPr>
          <a:xfrm rot="5400000">
            <a:off x="6032385" y="-424704"/>
            <a:ext cx="6199094" cy="10706103"/>
          </a:xfrm>
          <a:prstGeom prst="roundRect">
            <a:avLst>
              <a:gd name="adj" fmla="val 316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23">
              <a:defRPr/>
            </a:pPr>
            <a:endParaRPr lang="pl-PL" sz="4049">
              <a:solidFill>
                <a:prstClr val="white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291219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ockup desk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DB34E3A-71F3-3C3C-0D65-EBFBBE8A42E0}"/>
              </a:ext>
            </a:extLst>
          </p:cNvPr>
          <p:cNvSpPr/>
          <p:nvPr/>
        </p:nvSpPr>
        <p:spPr>
          <a:xfrm>
            <a:off x="9144000" y="0"/>
            <a:ext cx="9143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86354C-1CC4-15B4-97FC-970538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5787471" cy="987379"/>
          </a:xfrm>
        </p:spPr>
        <p:txBody>
          <a:bodyPr/>
          <a:lstStyle/>
          <a:p>
            <a:r>
              <a:rPr lang="pl-PL"/>
              <a:t>Desktop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0664BE0-9191-44EC-2A9F-523CD795E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F08301-E4C5-F83E-E73D-D86EFB8F7F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ACA114DC-BF83-E057-EA4A-DC533615FF50}"/>
              </a:ext>
            </a:extLst>
          </p:cNvPr>
          <p:cNvGrpSpPr/>
          <p:nvPr/>
        </p:nvGrpSpPr>
        <p:grpSpPr>
          <a:xfrm>
            <a:off x="17151970" y="409346"/>
            <a:ext cx="752625" cy="752625"/>
            <a:chOff x="17151970" y="409346"/>
            <a:chExt cx="752625" cy="752625"/>
          </a:xfrm>
        </p:grpSpPr>
        <p:sp>
          <p:nvSpPr>
            <p:cNvPr id="8" name="Owal 7">
              <a:extLst>
                <a:ext uri="{FF2B5EF4-FFF2-40B4-BE49-F238E27FC236}">
                  <a16:creationId xmlns:a16="http://schemas.microsoft.com/office/drawing/2014/main" id="{466286CE-2C0D-780A-3063-C97C8FF6777A}"/>
                </a:ext>
              </a:extLst>
            </p:cNvPr>
            <p:cNvSpPr/>
            <p:nvPr/>
          </p:nvSpPr>
          <p:spPr>
            <a:xfrm rot="18900000">
              <a:off x="17151970" y="409346"/>
              <a:ext cx="752625" cy="752625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Trójkąt 8">
              <a:extLst>
                <a:ext uri="{FF2B5EF4-FFF2-40B4-BE49-F238E27FC236}">
                  <a16:creationId xmlns:a16="http://schemas.microsoft.com/office/drawing/2014/main" id="{6D8C54D6-022A-C6C7-EE9C-13901D332F01}"/>
                </a:ext>
              </a:extLst>
            </p:cNvPr>
            <p:cNvSpPr/>
            <p:nvPr/>
          </p:nvSpPr>
          <p:spPr>
            <a:xfrm rot="5400000">
              <a:off x="17408521" y="674546"/>
              <a:ext cx="296672" cy="222224"/>
            </a:xfrm>
            <a:prstGeom prst="triangl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1" name="energybar">
            <a:extLst>
              <a:ext uri="{FF2B5EF4-FFF2-40B4-BE49-F238E27FC236}">
                <a16:creationId xmlns:a16="http://schemas.microsoft.com/office/drawing/2014/main" id="{691C480C-36D8-B3E0-4C73-4B44875FB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13" name="Obraz 12" hidden="1">
            <a:extLst>
              <a:ext uri="{FF2B5EF4-FFF2-40B4-BE49-F238E27FC236}">
                <a16:creationId xmlns:a16="http://schemas.microsoft.com/office/drawing/2014/main" id="{036774A0-58AD-1341-A390-77DE63E1F4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5" r="725"/>
          <a:stretch>
            <a:fillRect/>
          </a:stretch>
        </p:blipFill>
        <p:spPr>
          <a:xfrm>
            <a:off x="4087957" y="2253762"/>
            <a:ext cx="10277445" cy="5781063"/>
          </a:xfrm>
          <a:prstGeom prst="roundRect">
            <a:avLst>
              <a:gd name="adj" fmla="val 9931"/>
            </a:avLst>
          </a:prstGeom>
          <a:ln w="12192">
            <a:solidFill>
              <a:schemeClr val="tx1"/>
            </a:solidFill>
          </a:ln>
        </p:spPr>
      </p:pic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5EFA89AB-1711-5C10-44D3-7508B4F45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1570624"/>
            <a:ext cx="1611311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 err="1"/>
              <a:t>mockup</a:t>
            </a:r>
            <a:r>
              <a:rPr lang="pl-PL"/>
              <a:t> desktop</a:t>
            </a: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257800FE-0DDE-4E81-88DC-C11B2EE720B7}"/>
              </a:ext>
            </a:extLst>
          </p:cNvPr>
          <p:cNvSpPr/>
          <p:nvPr/>
        </p:nvSpPr>
        <p:spPr>
          <a:xfrm>
            <a:off x="387033" y="1309687"/>
            <a:ext cx="2572585" cy="144191"/>
          </a:xfrm>
          <a:custGeom>
            <a:avLst/>
            <a:gdLst/>
            <a:ahLst/>
            <a:cxnLst/>
            <a:rect l="l" t="t" r="r" b="b"/>
            <a:pathLst>
              <a:path w="4998720">
                <a:moveTo>
                  <a:pt x="0" y="0"/>
                </a:moveTo>
                <a:lnTo>
                  <a:pt x="4998423" y="0"/>
                </a:lnTo>
              </a:path>
            </a:pathLst>
          </a:custGeom>
          <a:ln w="12192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149806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ckup desktop z animacj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DB34E3A-71F3-3C3C-0D65-EBFBBE8A42E0}"/>
              </a:ext>
            </a:extLst>
          </p:cNvPr>
          <p:cNvSpPr/>
          <p:nvPr/>
        </p:nvSpPr>
        <p:spPr>
          <a:xfrm>
            <a:off x="9144000" y="0"/>
            <a:ext cx="9143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782BCB91-76DA-3871-3AAA-E7E65A955E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970792" y="1989474"/>
            <a:ext cx="10385992" cy="32024743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34F20660-E7D2-6A9D-F70C-48EBE6793421}"/>
              </a:ext>
            </a:extLst>
          </p:cNvPr>
          <p:cNvSpPr/>
          <p:nvPr/>
        </p:nvSpPr>
        <p:spPr>
          <a:xfrm flipH="1">
            <a:off x="9157436" y="3"/>
            <a:ext cx="6288686" cy="19894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58">
              <a:defRPr/>
            </a:pPr>
            <a:endParaRPr lang="pl-PL" sz="404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2DE1529D-13EA-AE67-B1A2-41D98F810CB5}"/>
              </a:ext>
            </a:extLst>
          </p:cNvPr>
          <p:cNvSpPr/>
          <p:nvPr/>
        </p:nvSpPr>
        <p:spPr>
          <a:xfrm flipH="1">
            <a:off x="2377566" y="7933765"/>
            <a:ext cx="6779870" cy="23548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58">
              <a:defRPr/>
            </a:pPr>
            <a:endParaRPr lang="pl-PL" sz="404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45CD28CD-605A-7F22-0EB3-4D92D458051A}"/>
              </a:ext>
            </a:extLst>
          </p:cNvPr>
          <p:cNvSpPr/>
          <p:nvPr/>
        </p:nvSpPr>
        <p:spPr>
          <a:xfrm flipH="1">
            <a:off x="9150352" y="7933765"/>
            <a:ext cx="6288686" cy="23548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58">
              <a:defRPr/>
            </a:pPr>
            <a:endParaRPr lang="pl-PL" sz="4049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175C92D3-E7A8-85E6-8293-1A0E209130D1}"/>
              </a:ext>
            </a:extLst>
          </p:cNvPr>
          <p:cNvSpPr/>
          <p:nvPr/>
        </p:nvSpPr>
        <p:spPr>
          <a:xfrm flipH="1">
            <a:off x="2306500" y="-1"/>
            <a:ext cx="6850936" cy="19894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258">
              <a:defRPr/>
            </a:pPr>
            <a:endParaRPr lang="pl-PL" sz="4049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86354C-1CC4-15B4-97FC-970538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5787471" cy="870633"/>
          </a:xfrm>
        </p:spPr>
        <p:txBody>
          <a:bodyPr/>
          <a:lstStyle/>
          <a:p>
            <a:r>
              <a:rPr lang="pl-PL"/>
              <a:t>Desktop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0664BE0-9191-44EC-2A9F-523CD795E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F08301-E4C5-F83E-E73D-D86EFB8F7F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266349AD-1952-C7EA-8E0E-8E3C3F3D3DA5}"/>
              </a:ext>
            </a:extLst>
          </p:cNvPr>
          <p:cNvSpPr/>
          <p:nvPr/>
        </p:nvSpPr>
        <p:spPr>
          <a:xfrm>
            <a:off x="387033" y="1309687"/>
            <a:ext cx="2572585" cy="144191"/>
          </a:xfrm>
          <a:custGeom>
            <a:avLst/>
            <a:gdLst/>
            <a:ahLst/>
            <a:cxnLst/>
            <a:rect l="l" t="t" r="r" b="b"/>
            <a:pathLst>
              <a:path w="4998720">
                <a:moveTo>
                  <a:pt x="0" y="0"/>
                </a:moveTo>
                <a:lnTo>
                  <a:pt x="4998423" y="0"/>
                </a:lnTo>
              </a:path>
            </a:pathLst>
          </a:custGeom>
          <a:ln w="12192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ACA114DC-BF83-E057-EA4A-DC533615FF50}"/>
              </a:ext>
            </a:extLst>
          </p:cNvPr>
          <p:cNvGrpSpPr/>
          <p:nvPr/>
        </p:nvGrpSpPr>
        <p:grpSpPr>
          <a:xfrm>
            <a:off x="17151970" y="409346"/>
            <a:ext cx="752625" cy="752625"/>
            <a:chOff x="17151970" y="409346"/>
            <a:chExt cx="752625" cy="752625"/>
          </a:xfrm>
        </p:grpSpPr>
        <p:sp>
          <p:nvSpPr>
            <p:cNvPr id="8" name="Owal 7">
              <a:extLst>
                <a:ext uri="{FF2B5EF4-FFF2-40B4-BE49-F238E27FC236}">
                  <a16:creationId xmlns:a16="http://schemas.microsoft.com/office/drawing/2014/main" id="{466286CE-2C0D-780A-3063-C97C8FF6777A}"/>
                </a:ext>
              </a:extLst>
            </p:cNvPr>
            <p:cNvSpPr/>
            <p:nvPr/>
          </p:nvSpPr>
          <p:spPr>
            <a:xfrm rot="18900000">
              <a:off x="17151970" y="409346"/>
              <a:ext cx="752625" cy="752625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9" name="Trójkąt 8">
              <a:extLst>
                <a:ext uri="{FF2B5EF4-FFF2-40B4-BE49-F238E27FC236}">
                  <a16:creationId xmlns:a16="http://schemas.microsoft.com/office/drawing/2014/main" id="{6D8C54D6-022A-C6C7-EE9C-13901D332F01}"/>
                </a:ext>
              </a:extLst>
            </p:cNvPr>
            <p:cNvSpPr/>
            <p:nvPr/>
          </p:nvSpPr>
          <p:spPr>
            <a:xfrm rot="5400000">
              <a:off x="17408521" y="674546"/>
              <a:ext cx="296672" cy="222224"/>
            </a:xfrm>
            <a:prstGeom prst="triangl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  <p:pic>
        <p:nvPicPr>
          <p:cNvPr id="11" name="energybar">
            <a:extLst>
              <a:ext uri="{FF2B5EF4-FFF2-40B4-BE49-F238E27FC236}">
                <a16:creationId xmlns:a16="http://schemas.microsoft.com/office/drawing/2014/main" id="{691C480C-36D8-B3E0-4C73-4B44875FB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13" name="Obraz 12" hidden="1">
            <a:extLst>
              <a:ext uri="{FF2B5EF4-FFF2-40B4-BE49-F238E27FC236}">
                <a16:creationId xmlns:a16="http://schemas.microsoft.com/office/drawing/2014/main" id="{036774A0-58AD-1341-A390-77DE63E1F48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5" r="725"/>
          <a:stretch>
            <a:fillRect/>
          </a:stretch>
        </p:blipFill>
        <p:spPr>
          <a:xfrm>
            <a:off x="4087957" y="2253762"/>
            <a:ext cx="10277445" cy="5781063"/>
          </a:xfrm>
          <a:prstGeom prst="roundRect">
            <a:avLst>
              <a:gd name="adj" fmla="val 9931"/>
            </a:avLst>
          </a:prstGeom>
          <a:ln w="12192">
            <a:solidFill>
              <a:schemeClr val="tx1"/>
            </a:solidFill>
          </a:ln>
        </p:spPr>
      </p:pic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5EFA89AB-1711-5C10-44D3-7508B4F458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1570624"/>
            <a:ext cx="1611311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 err="1"/>
              <a:t>mockup</a:t>
            </a:r>
            <a:r>
              <a:rPr lang="pl-PL"/>
              <a:t> desktop</a:t>
            </a:r>
          </a:p>
        </p:txBody>
      </p:sp>
      <p:sp>
        <p:nvSpPr>
          <p:cNvPr id="17" name="Prostokąt: zaokrąglone rogi 14">
            <a:extLst>
              <a:ext uri="{FF2B5EF4-FFF2-40B4-BE49-F238E27FC236}">
                <a16:creationId xmlns:a16="http://schemas.microsoft.com/office/drawing/2014/main" id="{3686D143-FC06-48D1-FB30-0BF665BE978C}"/>
              </a:ext>
            </a:extLst>
          </p:cNvPr>
          <p:cNvSpPr/>
          <p:nvPr/>
        </p:nvSpPr>
        <p:spPr>
          <a:xfrm rot="5400000">
            <a:off x="5967691" y="-383821"/>
            <a:ext cx="6328485" cy="10706103"/>
          </a:xfrm>
          <a:prstGeom prst="roundRect">
            <a:avLst>
              <a:gd name="adj" fmla="val 3164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23">
              <a:defRPr/>
            </a:pPr>
            <a:endParaRPr lang="pl-PL" sz="4049">
              <a:solidFill>
                <a:prstClr val="white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3256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31723E-6 L -1.66667E-6 -2.52832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64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pos="576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ckup mob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DB34E3A-71F3-3C3C-0D65-EBFBBE8A42E0}"/>
              </a:ext>
            </a:extLst>
          </p:cNvPr>
          <p:cNvSpPr/>
          <p:nvPr/>
        </p:nvSpPr>
        <p:spPr>
          <a:xfrm>
            <a:off x="9144000" y="0"/>
            <a:ext cx="9143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86354C-1CC4-15B4-97FC-970538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5787471" cy="987379"/>
          </a:xfrm>
        </p:spPr>
        <p:txBody>
          <a:bodyPr/>
          <a:lstStyle/>
          <a:p>
            <a:r>
              <a:rPr lang="pl-PL"/>
              <a:t>Mobile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0664BE0-9191-44EC-2A9F-523CD795E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F08301-E4C5-F83E-E73D-D86EFB8F7F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266349AD-1952-C7EA-8E0E-8E3C3F3D3DA5}"/>
              </a:ext>
            </a:extLst>
          </p:cNvPr>
          <p:cNvSpPr/>
          <p:nvPr/>
        </p:nvSpPr>
        <p:spPr>
          <a:xfrm>
            <a:off x="387033" y="1309687"/>
            <a:ext cx="2572585" cy="144191"/>
          </a:xfrm>
          <a:custGeom>
            <a:avLst/>
            <a:gdLst/>
            <a:ahLst/>
            <a:cxnLst/>
            <a:rect l="l" t="t" r="r" b="b"/>
            <a:pathLst>
              <a:path w="4998720">
                <a:moveTo>
                  <a:pt x="0" y="0"/>
                </a:moveTo>
                <a:lnTo>
                  <a:pt x="499842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energybar">
            <a:extLst>
              <a:ext uri="{FF2B5EF4-FFF2-40B4-BE49-F238E27FC236}">
                <a16:creationId xmlns:a16="http://schemas.microsoft.com/office/drawing/2014/main" id="{691C480C-36D8-B3E0-4C73-4B44875FB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13" name="Obraz 12" hidden="1">
            <a:extLst>
              <a:ext uri="{FF2B5EF4-FFF2-40B4-BE49-F238E27FC236}">
                <a16:creationId xmlns:a16="http://schemas.microsoft.com/office/drawing/2014/main" id="{036774A0-58AD-1341-A390-77DE63E1F4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5" r="725"/>
          <a:stretch>
            <a:fillRect/>
          </a:stretch>
        </p:blipFill>
        <p:spPr>
          <a:xfrm>
            <a:off x="4087957" y="2253762"/>
            <a:ext cx="10277445" cy="5781063"/>
          </a:xfrm>
          <a:prstGeom prst="roundRect">
            <a:avLst>
              <a:gd name="adj" fmla="val 9931"/>
            </a:avLst>
          </a:prstGeom>
          <a:ln w="12192">
            <a:solidFill>
              <a:schemeClr val="tx1"/>
            </a:solidFill>
          </a:ln>
        </p:spPr>
      </p:pic>
      <p:sp>
        <p:nvSpPr>
          <p:cNvPr id="12" name="Symbol zastępczy tekstu 3">
            <a:extLst>
              <a:ext uri="{FF2B5EF4-FFF2-40B4-BE49-F238E27FC236}">
                <a16:creationId xmlns:a16="http://schemas.microsoft.com/office/drawing/2014/main" id="{7ED94F1C-0E1C-8230-44A5-BBE339872B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1570624"/>
            <a:ext cx="1611311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 err="1"/>
              <a:t>mockup</a:t>
            </a:r>
            <a:r>
              <a:rPr lang="pl-PL"/>
              <a:t> mobile</a:t>
            </a:r>
          </a:p>
        </p:txBody>
      </p:sp>
      <p:sp>
        <p:nvSpPr>
          <p:cNvPr id="14" name="ramka">
            <a:extLst>
              <a:ext uri="{FF2B5EF4-FFF2-40B4-BE49-F238E27FC236}">
                <a16:creationId xmlns:a16="http://schemas.microsoft.com/office/drawing/2014/main" id="{1C687152-B4FF-C8CF-3AB3-4871CCF9B3F8}"/>
              </a:ext>
            </a:extLst>
          </p:cNvPr>
          <p:cNvSpPr/>
          <p:nvPr/>
        </p:nvSpPr>
        <p:spPr>
          <a:xfrm>
            <a:off x="7179141" y="961394"/>
            <a:ext cx="3929717" cy="8461084"/>
          </a:xfrm>
          <a:prstGeom prst="roundRect">
            <a:avLst>
              <a:gd name="adj" fmla="val 7637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50"/>
          </a:p>
        </p:txBody>
      </p:sp>
      <p:sp>
        <p:nvSpPr>
          <p:cNvPr id="16" name="Symbol zastępczy obrazu 25">
            <a:extLst>
              <a:ext uri="{FF2B5EF4-FFF2-40B4-BE49-F238E27FC236}">
                <a16:creationId xmlns:a16="http://schemas.microsoft.com/office/drawing/2014/main" id="{419F4A12-895A-6C3D-A3FA-B3615595EAF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82268" y="1174837"/>
            <a:ext cx="3523463" cy="80341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grpSp>
        <p:nvGrpSpPr>
          <p:cNvPr id="17" name="Grupa 16">
            <a:extLst>
              <a:ext uri="{FF2B5EF4-FFF2-40B4-BE49-F238E27FC236}">
                <a16:creationId xmlns:a16="http://schemas.microsoft.com/office/drawing/2014/main" id="{61843DB7-7D3C-4B13-5CBC-8A0B86A4E919}"/>
              </a:ext>
            </a:extLst>
          </p:cNvPr>
          <p:cNvGrpSpPr/>
          <p:nvPr/>
        </p:nvGrpSpPr>
        <p:grpSpPr>
          <a:xfrm>
            <a:off x="17148342" y="391320"/>
            <a:ext cx="752625" cy="752625"/>
            <a:chOff x="9215926" y="899514"/>
            <a:chExt cx="752625" cy="752625"/>
          </a:xfrm>
        </p:grpSpPr>
        <p:sp>
          <p:nvSpPr>
            <p:cNvPr id="18" name="Owal 17">
              <a:extLst>
                <a:ext uri="{FF2B5EF4-FFF2-40B4-BE49-F238E27FC236}">
                  <a16:creationId xmlns:a16="http://schemas.microsoft.com/office/drawing/2014/main" id="{3F51F805-E182-4B8C-EA9F-A91ECCD74D89}"/>
                </a:ext>
              </a:extLst>
            </p:cNvPr>
            <p:cNvSpPr/>
            <p:nvPr/>
          </p:nvSpPr>
          <p:spPr>
            <a:xfrm rot="18900000">
              <a:off x="9215926" y="899514"/>
              <a:ext cx="752625" cy="752625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10AD19F8-B5D4-744E-FA63-3C64EF90B2C7}"/>
                </a:ext>
              </a:extLst>
            </p:cNvPr>
            <p:cNvGrpSpPr/>
            <p:nvPr/>
          </p:nvGrpSpPr>
          <p:grpSpPr>
            <a:xfrm>
              <a:off x="9450658" y="1142502"/>
              <a:ext cx="263214" cy="262277"/>
              <a:chOff x="954501" y="4464899"/>
              <a:chExt cx="205538" cy="204805"/>
            </a:xfrm>
          </p:grpSpPr>
          <p:cxnSp>
            <p:nvCxnSpPr>
              <p:cNvPr id="21" name="Łącznik prosty 20">
                <a:extLst>
                  <a:ext uri="{FF2B5EF4-FFF2-40B4-BE49-F238E27FC236}">
                    <a16:creationId xmlns:a16="http://schemas.microsoft.com/office/drawing/2014/main" id="{CB11F772-977B-5500-0F98-751CC8FB8715}"/>
                  </a:ext>
                </a:extLst>
              </p:cNvPr>
              <p:cNvCxnSpPr/>
              <p:nvPr/>
            </p:nvCxnSpPr>
            <p:spPr>
              <a:xfrm flipV="1">
                <a:off x="957633" y="4464899"/>
                <a:ext cx="202406" cy="200025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Łącznik prosty 21">
                <a:extLst>
                  <a:ext uri="{FF2B5EF4-FFF2-40B4-BE49-F238E27FC236}">
                    <a16:creationId xmlns:a16="http://schemas.microsoft.com/office/drawing/2014/main" id="{ED60B68F-F870-D87B-2EDB-42345BA6E26B}"/>
                  </a:ext>
                </a:extLst>
              </p:cNvPr>
              <p:cNvCxnSpPr/>
              <p:nvPr/>
            </p:nvCxnSpPr>
            <p:spPr>
              <a:xfrm flipV="1">
                <a:off x="1159871" y="4464918"/>
                <a:ext cx="0" cy="204786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Łącznik prosty 22">
                <a:extLst>
                  <a:ext uri="{FF2B5EF4-FFF2-40B4-BE49-F238E27FC236}">
                    <a16:creationId xmlns:a16="http://schemas.microsoft.com/office/drawing/2014/main" id="{4B682350-22A9-FFD9-6A5F-805C13413DBD}"/>
                  </a:ext>
                </a:extLst>
              </p:cNvPr>
              <p:cNvCxnSpPr/>
              <p:nvPr/>
            </p:nvCxnSpPr>
            <p:spPr>
              <a:xfrm>
                <a:off x="954501" y="4464899"/>
                <a:ext cx="20520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4491311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ockup mob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4DB34E3A-71F3-3C3C-0D65-EBFBBE8A42E0}"/>
              </a:ext>
            </a:extLst>
          </p:cNvPr>
          <p:cNvSpPr/>
          <p:nvPr/>
        </p:nvSpPr>
        <p:spPr>
          <a:xfrm>
            <a:off x="9144000" y="0"/>
            <a:ext cx="9143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186354C-1CC4-15B4-97FC-97053824BF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5787471" cy="987379"/>
          </a:xfrm>
        </p:spPr>
        <p:txBody>
          <a:bodyPr/>
          <a:lstStyle/>
          <a:p>
            <a:r>
              <a:rPr lang="pl-PL"/>
              <a:t>Mobile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0664BE0-9191-44EC-2A9F-523CD795E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0F08301-E4C5-F83E-E73D-D86EFB8F7F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266349AD-1952-C7EA-8E0E-8E3C3F3D3DA5}"/>
              </a:ext>
            </a:extLst>
          </p:cNvPr>
          <p:cNvSpPr/>
          <p:nvPr/>
        </p:nvSpPr>
        <p:spPr>
          <a:xfrm>
            <a:off x="387033" y="1309687"/>
            <a:ext cx="2572585" cy="144191"/>
          </a:xfrm>
          <a:custGeom>
            <a:avLst/>
            <a:gdLst/>
            <a:ahLst/>
            <a:cxnLst/>
            <a:rect l="l" t="t" r="r" b="b"/>
            <a:pathLst>
              <a:path w="4998720">
                <a:moveTo>
                  <a:pt x="0" y="0"/>
                </a:moveTo>
                <a:lnTo>
                  <a:pt x="4998423" y="0"/>
                </a:lnTo>
              </a:path>
            </a:pathLst>
          </a:custGeom>
          <a:ln w="52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energybar">
            <a:extLst>
              <a:ext uri="{FF2B5EF4-FFF2-40B4-BE49-F238E27FC236}">
                <a16:creationId xmlns:a16="http://schemas.microsoft.com/office/drawing/2014/main" id="{691C480C-36D8-B3E0-4C73-4B44875FB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13" name="Obraz 12" hidden="1">
            <a:extLst>
              <a:ext uri="{FF2B5EF4-FFF2-40B4-BE49-F238E27FC236}">
                <a16:creationId xmlns:a16="http://schemas.microsoft.com/office/drawing/2014/main" id="{036774A0-58AD-1341-A390-77DE63E1F4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5" r="725"/>
          <a:stretch>
            <a:fillRect/>
          </a:stretch>
        </p:blipFill>
        <p:spPr>
          <a:xfrm>
            <a:off x="4087957" y="2253762"/>
            <a:ext cx="10277445" cy="5781063"/>
          </a:xfrm>
          <a:prstGeom prst="roundRect">
            <a:avLst>
              <a:gd name="adj" fmla="val 9931"/>
            </a:avLst>
          </a:prstGeom>
          <a:ln w="12192">
            <a:solidFill>
              <a:schemeClr val="tx1"/>
            </a:solidFill>
          </a:ln>
        </p:spPr>
      </p:pic>
      <p:sp>
        <p:nvSpPr>
          <p:cNvPr id="12" name="Symbol zastępczy tekstu 3">
            <a:extLst>
              <a:ext uri="{FF2B5EF4-FFF2-40B4-BE49-F238E27FC236}">
                <a16:creationId xmlns:a16="http://schemas.microsoft.com/office/drawing/2014/main" id="{7ED94F1C-0E1C-8230-44A5-BBE339872B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1570624"/>
            <a:ext cx="1611311" cy="111772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 err="1"/>
              <a:t>mockup</a:t>
            </a:r>
            <a:r>
              <a:rPr lang="pl-PL"/>
              <a:t> mobile</a:t>
            </a:r>
          </a:p>
        </p:txBody>
      </p:sp>
      <p:sp>
        <p:nvSpPr>
          <p:cNvPr id="16" name="Symbol zastępczy obrazu 25">
            <a:extLst>
              <a:ext uri="{FF2B5EF4-FFF2-40B4-BE49-F238E27FC236}">
                <a16:creationId xmlns:a16="http://schemas.microsoft.com/office/drawing/2014/main" id="{419F4A12-895A-6C3D-A3FA-B3615595EAF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82268" y="1174837"/>
            <a:ext cx="3523463" cy="8034198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8EE8CBAE-698F-A659-89B4-7AE8EB3CA1F0}"/>
              </a:ext>
            </a:extLst>
          </p:cNvPr>
          <p:cNvGrpSpPr/>
          <p:nvPr userDrawn="1"/>
        </p:nvGrpSpPr>
        <p:grpSpPr>
          <a:xfrm>
            <a:off x="17151970" y="409346"/>
            <a:ext cx="752625" cy="752625"/>
            <a:chOff x="17151970" y="409346"/>
            <a:chExt cx="752625" cy="752625"/>
          </a:xfrm>
        </p:grpSpPr>
        <p:sp>
          <p:nvSpPr>
            <p:cNvPr id="7" name="Owal 6">
              <a:extLst>
                <a:ext uri="{FF2B5EF4-FFF2-40B4-BE49-F238E27FC236}">
                  <a16:creationId xmlns:a16="http://schemas.microsoft.com/office/drawing/2014/main" id="{EC12FE6A-0C6E-278F-0B2C-0F076E3FD21E}"/>
                </a:ext>
              </a:extLst>
            </p:cNvPr>
            <p:cNvSpPr/>
            <p:nvPr/>
          </p:nvSpPr>
          <p:spPr>
            <a:xfrm rot="18900000">
              <a:off x="17151970" y="409346"/>
              <a:ext cx="752625" cy="752625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8" name="Trójkąt 7">
              <a:extLst>
                <a:ext uri="{FF2B5EF4-FFF2-40B4-BE49-F238E27FC236}">
                  <a16:creationId xmlns:a16="http://schemas.microsoft.com/office/drawing/2014/main" id="{2A034020-8B30-050C-E03C-2AFC438327BD}"/>
                </a:ext>
              </a:extLst>
            </p:cNvPr>
            <p:cNvSpPr/>
            <p:nvPr/>
          </p:nvSpPr>
          <p:spPr>
            <a:xfrm rot="5400000">
              <a:off x="17408521" y="674546"/>
              <a:ext cx="296672" cy="222224"/>
            </a:xfrm>
            <a:prstGeom prst="triangle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2803441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ight Idea Formaty Korzyśc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104DF0F0-0C5C-53CB-6240-B69E4F564DEB}"/>
              </a:ext>
            </a:extLst>
          </p:cNvPr>
          <p:cNvSpPr/>
          <p:nvPr/>
        </p:nvSpPr>
        <p:spPr>
          <a:xfrm>
            <a:off x="8428038" y="0"/>
            <a:ext cx="9859961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5455" y="293733"/>
            <a:ext cx="7859712" cy="449907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400" b="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INSIGHT</a:t>
            </a:r>
          </a:p>
        </p:txBody>
      </p:sp>
      <p:pic>
        <p:nvPicPr>
          <p:cNvPr id="10" name="Grafika 9">
            <a:extLst>
              <a:ext uri="{FF2B5EF4-FFF2-40B4-BE49-F238E27FC236}">
                <a16:creationId xmlns:a16="http://schemas.microsoft.com/office/drawing/2014/main" id="{77DB343A-585D-7967-A2E0-2FCB89F1AB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3" name="Symbol zastępczy tekstu 3">
            <a:extLst>
              <a:ext uri="{FF2B5EF4-FFF2-40B4-BE49-F238E27FC236}">
                <a16:creationId xmlns:a16="http://schemas.microsoft.com/office/drawing/2014/main" id="{D83002EB-99DE-965C-002D-853896AC45C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5455" y="1030211"/>
            <a:ext cx="7859712" cy="857762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FB8C468F-9AD3-4C5B-56AB-0F84EA8977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5455" y="5601849"/>
            <a:ext cx="7826574" cy="1752122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4" name="ramka">
            <a:extLst>
              <a:ext uri="{FF2B5EF4-FFF2-40B4-BE49-F238E27FC236}">
                <a16:creationId xmlns:a16="http://schemas.microsoft.com/office/drawing/2014/main" id="{73E9256D-A4FB-BF8A-D4A6-ED72F763AE89}"/>
              </a:ext>
            </a:extLst>
          </p:cNvPr>
          <p:cNvSpPr/>
          <p:nvPr/>
        </p:nvSpPr>
        <p:spPr>
          <a:xfrm>
            <a:off x="13742512" y="961394"/>
            <a:ext cx="3430701" cy="7386651"/>
          </a:xfrm>
          <a:prstGeom prst="roundRect">
            <a:avLst>
              <a:gd name="adj" fmla="val 7637"/>
            </a:avLst>
          </a:pr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50"/>
          </a:p>
        </p:txBody>
      </p:sp>
      <p:sp>
        <p:nvSpPr>
          <p:cNvPr id="26" name="Symbol zastępczy obrazu 25">
            <a:extLst>
              <a:ext uri="{FF2B5EF4-FFF2-40B4-BE49-F238E27FC236}">
                <a16:creationId xmlns:a16="http://schemas.microsoft.com/office/drawing/2014/main" id="{278921BE-55B3-D655-E3BF-C934A41901C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368378" y="4182369"/>
            <a:ext cx="3076035" cy="6106219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27" name="Symbol zastępczy obrazu 25">
            <a:extLst>
              <a:ext uri="{FF2B5EF4-FFF2-40B4-BE49-F238E27FC236}">
                <a16:creationId xmlns:a16="http://schemas.microsoft.com/office/drawing/2014/main" id="{B29F6A9F-55F0-03BC-162C-98C76AB249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3916157" y="1136114"/>
            <a:ext cx="3076035" cy="7013973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30" name="Dowolny kształt 29">
            <a:extLst>
              <a:ext uri="{FF2B5EF4-FFF2-40B4-BE49-F238E27FC236}">
                <a16:creationId xmlns:a16="http://schemas.microsoft.com/office/drawing/2014/main" id="{5B5E712F-4224-C3E5-BB0B-F98B9C4144CE}"/>
              </a:ext>
            </a:extLst>
          </p:cNvPr>
          <p:cNvSpPr/>
          <p:nvPr/>
        </p:nvSpPr>
        <p:spPr>
          <a:xfrm>
            <a:off x="9197025" y="3982128"/>
            <a:ext cx="3430701" cy="6306460"/>
          </a:xfrm>
          <a:custGeom>
            <a:avLst/>
            <a:gdLst>
              <a:gd name="connsiteX0" fmla="*/ 262003 w 3430701"/>
              <a:gd name="connsiteY0" fmla="*/ 0 h 6306460"/>
              <a:gd name="connsiteX1" fmla="*/ 3168698 w 3430701"/>
              <a:gd name="connsiteY1" fmla="*/ 0 h 6306460"/>
              <a:gd name="connsiteX2" fmla="*/ 3430701 w 3430701"/>
              <a:gd name="connsiteY2" fmla="*/ 262003 h 6306460"/>
              <a:gd name="connsiteX3" fmla="*/ 3430701 w 3430701"/>
              <a:gd name="connsiteY3" fmla="*/ 6306460 h 6306460"/>
              <a:gd name="connsiteX4" fmla="*/ 0 w 3430701"/>
              <a:gd name="connsiteY4" fmla="*/ 6306460 h 6306460"/>
              <a:gd name="connsiteX5" fmla="*/ 0 w 3430701"/>
              <a:gd name="connsiteY5" fmla="*/ 262003 h 6306460"/>
              <a:gd name="connsiteX6" fmla="*/ 262003 w 3430701"/>
              <a:gd name="connsiteY6" fmla="*/ 0 h 6306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0701" h="6306460">
                <a:moveTo>
                  <a:pt x="262003" y="0"/>
                </a:moveTo>
                <a:lnTo>
                  <a:pt x="3168698" y="0"/>
                </a:lnTo>
                <a:cubicBezTo>
                  <a:pt x="3313398" y="0"/>
                  <a:pt x="3430701" y="117303"/>
                  <a:pt x="3430701" y="262003"/>
                </a:cubicBezTo>
                <a:lnTo>
                  <a:pt x="3430701" y="6306460"/>
                </a:lnTo>
                <a:lnTo>
                  <a:pt x="0" y="6306460"/>
                </a:lnTo>
                <a:lnTo>
                  <a:pt x="0" y="262003"/>
                </a:lnTo>
                <a:cubicBezTo>
                  <a:pt x="0" y="117303"/>
                  <a:pt x="117303" y="0"/>
                  <a:pt x="262003" y="0"/>
                </a:cubicBezTo>
                <a:close/>
              </a:path>
            </a:pathLst>
          </a:custGeom>
          <a:noFill/>
          <a:ln w="12192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pl-PL" sz="4050"/>
          </a:p>
        </p:txBody>
      </p:sp>
      <p:grpSp>
        <p:nvGrpSpPr>
          <p:cNvPr id="31" name="zobacz przykład" hidden="1">
            <a:extLst>
              <a:ext uri="{FF2B5EF4-FFF2-40B4-BE49-F238E27FC236}">
                <a16:creationId xmlns:a16="http://schemas.microsoft.com/office/drawing/2014/main" id="{51593926-BA7F-6636-1F51-9898E1611FC9}"/>
              </a:ext>
            </a:extLst>
          </p:cNvPr>
          <p:cNvGrpSpPr/>
          <p:nvPr/>
        </p:nvGrpSpPr>
        <p:grpSpPr>
          <a:xfrm>
            <a:off x="9088926" y="899514"/>
            <a:ext cx="1335087" cy="1514836"/>
            <a:chOff x="9088926" y="899514"/>
            <a:chExt cx="1335087" cy="1514836"/>
          </a:xfrm>
        </p:grpSpPr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FCA82CB3-D4A1-71E8-950E-3912AFF1340B}"/>
                </a:ext>
              </a:extLst>
            </p:cNvPr>
            <p:cNvSpPr txBox="1"/>
            <p:nvPr/>
          </p:nvSpPr>
          <p:spPr>
            <a:xfrm>
              <a:off x="9088926" y="1768019"/>
              <a:ext cx="13350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zobacz </a:t>
              </a:r>
              <a:b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</a:b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przykład </a:t>
              </a:r>
            </a:p>
          </p:txBody>
        </p:sp>
        <p:grpSp>
          <p:nvGrpSpPr>
            <p:cNvPr id="33" name="Grupa 32">
              <a:extLst>
                <a:ext uri="{FF2B5EF4-FFF2-40B4-BE49-F238E27FC236}">
                  <a16:creationId xmlns:a16="http://schemas.microsoft.com/office/drawing/2014/main" id="{CFC673DF-0AE9-F204-E9AF-3A2AE7A5F494}"/>
                </a:ext>
              </a:extLst>
            </p:cNvPr>
            <p:cNvGrpSpPr/>
            <p:nvPr/>
          </p:nvGrpSpPr>
          <p:grpSpPr>
            <a:xfrm>
              <a:off x="9215926" y="899514"/>
              <a:ext cx="752625" cy="752625"/>
              <a:chOff x="9215926" y="899514"/>
              <a:chExt cx="752625" cy="752625"/>
            </a:xfrm>
          </p:grpSpPr>
          <p:sp>
            <p:nvSpPr>
              <p:cNvPr id="34" name="Owal 33">
                <a:extLst>
                  <a:ext uri="{FF2B5EF4-FFF2-40B4-BE49-F238E27FC236}">
                    <a16:creationId xmlns:a16="http://schemas.microsoft.com/office/drawing/2014/main" id="{9A7C90A7-20A1-825C-A2FD-199FCDC9F1DA}"/>
                  </a:ext>
                </a:extLst>
              </p:cNvPr>
              <p:cNvSpPr/>
              <p:nvPr/>
            </p:nvSpPr>
            <p:spPr>
              <a:xfrm rot="18900000">
                <a:off x="9215926" y="899514"/>
                <a:ext cx="752625" cy="752625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35" name="Grupa 34">
                <a:extLst>
                  <a:ext uri="{FF2B5EF4-FFF2-40B4-BE49-F238E27FC236}">
                    <a16:creationId xmlns:a16="http://schemas.microsoft.com/office/drawing/2014/main" id="{6180C92B-50B2-DED0-DABF-1CA57E02DD91}"/>
                  </a:ext>
                </a:extLst>
              </p:cNvPr>
              <p:cNvGrpSpPr/>
              <p:nvPr/>
            </p:nvGrpSpPr>
            <p:grpSpPr>
              <a:xfrm>
                <a:off x="9450658" y="1142502"/>
                <a:ext cx="263214" cy="262277"/>
                <a:chOff x="954501" y="4464899"/>
                <a:chExt cx="205538" cy="204805"/>
              </a:xfrm>
            </p:grpSpPr>
            <p:cxnSp>
              <p:nvCxnSpPr>
                <p:cNvPr id="36" name="Łącznik prosty 35">
                  <a:extLst>
                    <a:ext uri="{FF2B5EF4-FFF2-40B4-BE49-F238E27FC236}">
                      <a16:creationId xmlns:a16="http://schemas.microsoft.com/office/drawing/2014/main" id="{8D083ACF-928E-803A-10CE-EDD5DBC26F35}"/>
                    </a:ext>
                  </a:extLst>
                </p:cNvPr>
                <p:cNvCxnSpPr/>
                <p:nvPr/>
              </p:nvCxnSpPr>
              <p:spPr>
                <a:xfrm flipV="1">
                  <a:off x="957633" y="4464899"/>
                  <a:ext cx="202406" cy="200025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Łącznik prosty 36">
                  <a:extLst>
                    <a:ext uri="{FF2B5EF4-FFF2-40B4-BE49-F238E27FC236}">
                      <a16:creationId xmlns:a16="http://schemas.microsoft.com/office/drawing/2014/main" id="{95BF8B68-78E9-97C4-2D2E-5B21A9A4B7B5}"/>
                    </a:ext>
                  </a:extLst>
                </p:cNvPr>
                <p:cNvCxnSpPr/>
                <p:nvPr/>
              </p:nvCxnSpPr>
              <p:spPr>
                <a:xfrm flipV="1">
                  <a:off x="1159871" y="4464918"/>
                  <a:ext cx="0" cy="204786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Łącznik prosty 37">
                  <a:extLst>
                    <a:ext uri="{FF2B5EF4-FFF2-40B4-BE49-F238E27FC236}">
                      <a16:creationId xmlns:a16="http://schemas.microsoft.com/office/drawing/2014/main" id="{31C1F48B-863A-9009-7367-EE445D37A66F}"/>
                    </a:ext>
                  </a:extLst>
                </p:cNvPr>
                <p:cNvCxnSpPr/>
                <p:nvPr/>
              </p:nvCxnSpPr>
              <p:spPr>
                <a:xfrm>
                  <a:off x="954501" y="4464899"/>
                  <a:ext cx="205200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1" name="Symbol zastępczy tekstu 7">
            <a:extLst>
              <a:ext uri="{FF2B5EF4-FFF2-40B4-BE49-F238E27FC236}">
                <a16:creationId xmlns:a16="http://schemas.microsoft.com/office/drawing/2014/main" id="{7626B620-7B04-CDCB-4F0E-33E7B885D5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95455" y="2620259"/>
            <a:ext cx="7859712" cy="449908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400" b="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2" name="Symbol zastępczy tekstu 3">
            <a:extLst>
              <a:ext uri="{FF2B5EF4-FFF2-40B4-BE49-F238E27FC236}">
                <a16:creationId xmlns:a16="http://schemas.microsoft.com/office/drawing/2014/main" id="{2CD248DF-0043-1B6F-17C0-62C3E4B2E0A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5455" y="3324606"/>
            <a:ext cx="7859712" cy="857763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7">
            <a:extLst>
              <a:ext uri="{FF2B5EF4-FFF2-40B4-BE49-F238E27FC236}">
                <a16:creationId xmlns:a16="http://schemas.microsoft.com/office/drawing/2014/main" id="{8C1DDD9C-F5F4-73CE-AEE4-E4EE9B2077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95455" y="4906107"/>
            <a:ext cx="7859712" cy="449908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400" b="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FORMATY</a:t>
            </a:r>
          </a:p>
        </p:txBody>
      </p:sp>
      <p:sp>
        <p:nvSpPr>
          <p:cNvPr id="18" name="Symbol zastępczy tekstu 7">
            <a:extLst>
              <a:ext uri="{FF2B5EF4-FFF2-40B4-BE49-F238E27FC236}">
                <a16:creationId xmlns:a16="http://schemas.microsoft.com/office/drawing/2014/main" id="{39349712-81F9-9F58-7D25-A00FC965FA9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95455" y="7231504"/>
            <a:ext cx="7859712" cy="449908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4400" b="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KORZYŚCI</a:t>
            </a:r>
          </a:p>
        </p:txBody>
      </p:sp>
      <p:sp>
        <p:nvSpPr>
          <p:cNvPr id="19" name="Symbol zastępczy tekstu 3">
            <a:extLst>
              <a:ext uri="{FF2B5EF4-FFF2-40B4-BE49-F238E27FC236}">
                <a16:creationId xmlns:a16="http://schemas.microsoft.com/office/drawing/2014/main" id="{4D6575DA-5591-AAB9-3482-13FE118B65B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95455" y="7941015"/>
            <a:ext cx="7826574" cy="1317362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51026411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ztery kafelki opisow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dient">
            <a:extLst>
              <a:ext uri="{FF2B5EF4-FFF2-40B4-BE49-F238E27FC236}">
                <a16:creationId xmlns:a16="http://schemas.microsoft.com/office/drawing/2014/main" id="{B361FFA4-B07B-E64E-9202-465D80A1B58C}"/>
              </a:ext>
            </a:extLst>
          </p:cNvPr>
          <p:cNvSpPr/>
          <p:nvPr/>
        </p:nvSpPr>
        <p:spPr>
          <a:xfrm rot="10800000">
            <a:off x="0" y="4402666"/>
            <a:ext cx="18288000" cy="5884333"/>
          </a:xfrm>
          <a:prstGeom prst="rect">
            <a:avLst/>
          </a:prstGeom>
          <a:gradFill>
            <a:gsLst>
              <a:gs pos="0">
                <a:schemeClr val="tx1">
                  <a:alpha val="89000"/>
                </a:scheme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energybar">
            <a:extLst>
              <a:ext uri="{FF2B5EF4-FFF2-40B4-BE49-F238E27FC236}">
                <a16:creationId xmlns:a16="http://schemas.microsoft.com/office/drawing/2014/main" id="{DE7F33A7-ECEF-25D2-6EDD-13DC84F6A0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394D64A0-11FF-BFBD-61AF-D794ED730E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685441"/>
              </p:ext>
            </p:extLst>
          </p:nvPr>
        </p:nvGraphicFramePr>
        <p:xfrm>
          <a:off x="6819901" y="1995488"/>
          <a:ext cx="9477494" cy="62912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5252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173774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4651200">
                  <a:extLst>
                    <a:ext uri="{9D8B030D-6E8A-4147-A177-3AD203B41FA5}">
                      <a16:colId xmlns:a16="http://schemas.microsoft.com/office/drawing/2014/main" val="4281482504"/>
                    </a:ext>
                  </a:extLst>
                </a:gridCol>
              </a:tblGrid>
              <a:tr h="3145631">
                <a:tc>
                  <a:txBody>
                    <a:bodyPr/>
                    <a:lstStyle/>
                    <a:p>
                      <a:pPr algn="l"/>
                      <a:endParaRPr lang="pl-PL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1999" marR="251999" marT="180000" marB="251999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36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1999" marR="251999" marT="180000" marB="251999">
                    <a:lnL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3145631">
                <a:tc>
                  <a:txBody>
                    <a:bodyPr/>
                    <a:lstStyle/>
                    <a:p>
                      <a:pPr algn="l"/>
                      <a:endParaRPr lang="pl-PL" sz="1600"/>
                    </a:p>
                  </a:txBody>
                  <a:tcPr marL="251999" marR="251999" marT="180000" marB="2519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600"/>
                    </a:p>
                  </a:txBody>
                  <a:tcPr marL="251999" marR="251999" marT="180000" marB="251999"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C56EB070-0777-CB42-3CAE-CADEC15243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9970" y="2225306"/>
            <a:ext cx="1614861" cy="556112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 err="1"/>
              <a:t>Insight</a:t>
            </a:r>
            <a:endParaRPr lang="pl-PL"/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FD8C0A11-1760-7BE8-1E18-99AF60453B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69970" y="2864008"/>
            <a:ext cx="4265295" cy="2202261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0EC093F8-9747-536B-1265-926B7F4C99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897343" y="2225306"/>
            <a:ext cx="1614861" cy="556112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1" name="Symbol zastępczy tekstu 3">
            <a:extLst>
              <a:ext uri="{FF2B5EF4-FFF2-40B4-BE49-F238E27FC236}">
                <a16:creationId xmlns:a16="http://schemas.microsoft.com/office/drawing/2014/main" id="{289EFE52-6BDA-A825-9FE6-C5A489BCE7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897343" y="2864008"/>
            <a:ext cx="4265295" cy="2202261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7">
            <a:extLst>
              <a:ext uri="{FF2B5EF4-FFF2-40B4-BE49-F238E27FC236}">
                <a16:creationId xmlns:a16="http://schemas.microsoft.com/office/drawing/2014/main" id="{DD0BC875-091F-4FA6-80E9-CB483D16BB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69970" y="5366071"/>
            <a:ext cx="1614861" cy="556112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 err="1"/>
              <a:t>Insight</a:t>
            </a:r>
            <a:endParaRPr lang="pl-PL"/>
          </a:p>
        </p:txBody>
      </p:sp>
      <p:sp>
        <p:nvSpPr>
          <p:cNvPr id="14" name="Symbol zastępczy tekstu 3">
            <a:extLst>
              <a:ext uri="{FF2B5EF4-FFF2-40B4-BE49-F238E27FC236}">
                <a16:creationId xmlns:a16="http://schemas.microsoft.com/office/drawing/2014/main" id="{3088DA24-7954-C6D8-7DA3-65C76CD8C9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069970" y="6004773"/>
            <a:ext cx="4265295" cy="2202261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tekstu 7">
            <a:extLst>
              <a:ext uri="{FF2B5EF4-FFF2-40B4-BE49-F238E27FC236}">
                <a16:creationId xmlns:a16="http://schemas.microsoft.com/office/drawing/2014/main" id="{9AEA69D8-2D7F-8B7E-9563-F6B9BE8F82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897343" y="5366071"/>
            <a:ext cx="1614861" cy="556112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id="{82E4B739-B685-FC97-6AF6-D6E21DE20D3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897343" y="6004773"/>
            <a:ext cx="4265295" cy="2202261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Symbol zastępczy tekstu 13">
            <a:extLst>
              <a:ext uri="{FF2B5EF4-FFF2-40B4-BE49-F238E27FC236}">
                <a16:creationId xmlns:a16="http://schemas.microsoft.com/office/drawing/2014/main" id="{D6238537-C57A-1537-0C27-C0202A44B0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90725" y="4220277"/>
            <a:ext cx="3742666" cy="1841683"/>
          </a:xfrm>
          <a:prstGeom prst="rect">
            <a:avLst/>
          </a:prstGeom>
        </p:spPr>
        <p:txBody>
          <a:bodyPr lIns="0"/>
          <a:lstStyle>
            <a:lvl1pPr>
              <a:lnSpc>
                <a:spcPct val="95000"/>
              </a:lnSpc>
              <a:spcBef>
                <a:spcPts val="0"/>
              </a:spcBef>
              <a:defRPr sz="4000"/>
            </a:lvl1pPr>
            <a:lvl2pPr>
              <a:lnSpc>
                <a:spcPct val="95000"/>
              </a:lnSpc>
              <a:defRPr sz="4000"/>
            </a:lvl2pPr>
            <a:lvl3pPr>
              <a:lnSpc>
                <a:spcPct val="95000"/>
              </a:lnSpc>
              <a:defRPr sz="4000"/>
            </a:lvl3pPr>
            <a:lvl4pPr>
              <a:lnSpc>
                <a:spcPct val="95000"/>
              </a:lnSpc>
              <a:defRPr sz="4000"/>
            </a:lvl4pPr>
            <a:lvl5pPr>
              <a:lnSpc>
                <a:spcPct val="95000"/>
              </a:lnSpc>
              <a:defRPr sz="40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8368250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ztery kafelki opisow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56DBE003-EBD0-6E51-3918-E4D917EA97FD}"/>
              </a:ext>
            </a:extLst>
          </p:cNvPr>
          <p:cNvSpPr/>
          <p:nvPr/>
        </p:nvSpPr>
        <p:spPr>
          <a:xfrm>
            <a:off x="0" y="0"/>
            <a:ext cx="18287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ysClr val="windowText" lastClr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energybar">
            <a:extLst>
              <a:ext uri="{FF2B5EF4-FFF2-40B4-BE49-F238E27FC236}">
                <a16:creationId xmlns:a16="http://schemas.microsoft.com/office/drawing/2014/main" id="{DE7F33A7-ECEF-25D2-6EDD-13DC84F6A0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394D64A0-11FF-BFBD-61AF-D794ED730E3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8685441"/>
              </p:ext>
            </p:extLst>
          </p:nvPr>
        </p:nvGraphicFramePr>
        <p:xfrm>
          <a:off x="6819901" y="1995488"/>
          <a:ext cx="9477494" cy="62912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5252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173774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4651200">
                  <a:extLst>
                    <a:ext uri="{9D8B030D-6E8A-4147-A177-3AD203B41FA5}">
                      <a16:colId xmlns:a16="http://schemas.microsoft.com/office/drawing/2014/main" val="4281482504"/>
                    </a:ext>
                  </a:extLst>
                </a:gridCol>
              </a:tblGrid>
              <a:tr h="3145631">
                <a:tc>
                  <a:txBody>
                    <a:bodyPr/>
                    <a:lstStyle/>
                    <a:p>
                      <a:pPr algn="l"/>
                      <a:endParaRPr lang="pl-PL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1999" marR="251999" marT="180000" marB="251999">
                    <a:lnL>
                      <a:noFill/>
                    </a:lnL>
                    <a:lnR>
                      <a:noFill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36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6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1999" marR="251999" marT="180000" marB="251999">
                    <a:lnL>
                      <a:noFill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3145631">
                <a:tc>
                  <a:txBody>
                    <a:bodyPr/>
                    <a:lstStyle/>
                    <a:p>
                      <a:pPr algn="l"/>
                      <a:endParaRPr lang="pl-PL" sz="1600"/>
                    </a:p>
                  </a:txBody>
                  <a:tcPr marL="251999" marR="251999" marT="180000" marB="251999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600"/>
                    </a:p>
                  </a:txBody>
                  <a:tcPr marL="251999" marR="251999" marT="180000" marB="251999">
                    <a:lnL>
                      <a:noFill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7" name="Symbol zastępczy tekstu 7">
            <a:extLst>
              <a:ext uri="{FF2B5EF4-FFF2-40B4-BE49-F238E27FC236}">
                <a16:creationId xmlns:a16="http://schemas.microsoft.com/office/drawing/2014/main" id="{C56EB070-0777-CB42-3CAE-CADEC152432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9970" y="2225306"/>
            <a:ext cx="1614861" cy="556112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 err="1"/>
              <a:t>Insight</a:t>
            </a:r>
            <a:endParaRPr lang="pl-PL"/>
          </a:p>
        </p:txBody>
      </p:sp>
      <p:sp>
        <p:nvSpPr>
          <p:cNvPr id="8" name="Symbol zastępczy tekstu 3">
            <a:extLst>
              <a:ext uri="{FF2B5EF4-FFF2-40B4-BE49-F238E27FC236}">
                <a16:creationId xmlns:a16="http://schemas.microsoft.com/office/drawing/2014/main" id="{FD8C0A11-1760-7BE8-1E18-99AF60453B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069970" y="2864008"/>
            <a:ext cx="4265295" cy="2202261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7">
            <a:extLst>
              <a:ext uri="{FF2B5EF4-FFF2-40B4-BE49-F238E27FC236}">
                <a16:creationId xmlns:a16="http://schemas.microsoft.com/office/drawing/2014/main" id="{0EC093F8-9747-536B-1265-926B7F4C99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897343" y="2225306"/>
            <a:ext cx="1614861" cy="556112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1" name="Symbol zastępczy tekstu 3">
            <a:extLst>
              <a:ext uri="{FF2B5EF4-FFF2-40B4-BE49-F238E27FC236}">
                <a16:creationId xmlns:a16="http://schemas.microsoft.com/office/drawing/2014/main" id="{289EFE52-6BDA-A825-9FE6-C5A489BCE7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897343" y="2864008"/>
            <a:ext cx="4265295" cy="2202261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7">
            <a:extLst>
              <a:ext uri="{FF2B5EF4-FFF2-40B4-BE49-F238E27FC236}">
                <a16:creationId xmlns:a16="http://schemas.microsoft.com/office/drawing/2014/main" id="{DD0BC875-091F-4FA6-80E9-CB483D16BBB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69970" y="5366071"/>
            <a:ext cx="1614861" cy="556112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 err="1"/>
              <a:t>Insight</a:t>
            </a:r>
            <a:endParaRPr lang="pl-PL"/>
          </a:p>
        </p:txBody>
      </p:sp>
      <p:sp>
        <p:nvSpPr>
          <p:cNvPr id="14" name="Symbol zastępczy tekstu 3">
            <a:extLst>
              <a:ext uri="{FF2B5EF4-FFF2-40B4-BE49-F238E27FC236}">
                <a16:creationId xmlns:a16="http://schemas.microsoft.com/office/drawing/2014/main" id="{3088DA24-7954-C6D8-7DA3-65C76CD8C9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069970" y="6004773"/>
            <a:ext cx="4265295" cy="2202261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tekstu 7">
            <a:extLst>
              <a:ext uri="{FF2B5EF4-FFF2-40B4-BE49-F238E27FC236}">
                <a16:creationId xmlns:a16="http://schemas.microsoft.com/office/drawing/2014/main" id="{9AEA69D8-2D7F-8B7E-9563-F6B9BE8F821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897343" y="5366071"/>
            <a:ext cx="1614861" cy="556112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3200" b="0" i="0" kern="1200" dirty="0" smtClean="0">
                <a:solidFill>
                  <a:schemeClr val="tx1"/>
                </a:solidFill>
                <a:latin typeface="+mn-lt"/>
                <a:ea typeface="+mj-ea"/>
                <a:cs typeface="Times New Roman" panose="02020603050405020304" pitchFamily="18" charset="0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Idea</a:t>
            </a:r>
          </a:p>
        </p:txBody>
      </p:sp>
      <p:sp>
        <p:nvSpPr>
          <p:cNvPr id="16" name="Symbol zastępczy tekstu 3">
            <a:extLst>
              <a:ext uri="{FF2B5EF4-FFF2-40B4-BE49-F238E27FC236}">
                <a16:creationId xmlns:a16="http://schemas.microsoft.com/office/drawing/2014/main" id="{82E4B739-B685-FC97-6AF6-D6E21DE20D3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1897343" y="6004773"/>
            <a:ext cx="4265295" cy="2202261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buFont typeface="Czcionka systemowa (Regular)"/>
              <a:buChar char="–"/>
              <a:defRPr sz="16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tekstu 13">
            <a:extLst>
              <a:ext uri="{FF2B5EF4-FFF2-40B4-BE49-F238E27FC236}">
                <a16:creationId xmlns:a16="http://schemas.microsoft.com/office/drawing/2014/main" id="{B46F6B26-4289-D247-E375-FBA4DA4F86A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990605" y="4220277"/>
            <a:ext cx="3742786" cy="1841683"/>
          </a:xfrm>
          <a:prstGeom prst="rect">
            <a:avLst/>
          </a:prstGeom>
        </p:spPr>
        <p:txBody>
          <a:bodyPr lIns="0"/>
          <a:lstStyle>
            <a:lvl1pPr>
              <a:lnSpc>
                <a:spcPct val="95000"/>
              </a:lnSpc>
              <a:spcBef>
                <a:spcPts val="0"/>
              </a:spcBef>
              <a:defRPr sz="4000"/>
            </a:lvl1pPr>
            <a:lvl2pPr>
              <a:lnSpc>
                <a:spcPct val="95000"/>
              </a:lnSpc>
              <a:defRPr sz="4000"/>
            </a:lvl2pPr>
            <a:lvl3pPr>
              <a:lnSpc>
                <a:spcPct val="95000"/>
              </a:lnSpc>
              <a:defRPr sz="4000"/>
            </a:lvl3pPr>
            <a:lvl4pPr>
              <a:lnSpc>
                <a:spcPct val="95000"/>
              </a:lnSpc>
              <a:defRPr sz="4000"/>
            </a:lvl4pPr>
            <a:lvl5pPr>
              <a:lnSpc>
                <a:spcPct val="95000"/>
              </a:lnSpc>
              <a:defRPr sz="40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101642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że zdjęcie w tle + tabela le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87DDDFC7-7A14-562A-D359-E412A6CDF91A}"/>
              </a:ext>
            </a:extLst>
          </p:cNvPr>
          <p:cNvSpPr/>
          <p:nvPr/>
        </p:nvSpPr>
        <p:spPr>
          <a:xfrm rot="10800000">
            <a:off x="0" y="4186410"/>
            <a:ext cx="18288000" cy="6100590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energybar">
            <a:extLst>
              <a:ext uri="{FF2B5EF4-FFF2-40B4-BE49-F238E27FC236}">
                <a16:creationId xmlns:a16="http://schemas.microsoft.com/office/drawing/2014/main" id="{A1EE05CE-2EE2-6C63-6CC6-86DDDAB807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24808"/>
            <a:ext cx="3028950" cy="95265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DCBB2E3-DA54-88A4-C5BF-788D68C242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377678"/>
              </p:ext>
            </p:extLst>
          </p:nvPr>
        </p:nvGraphicFramePr>
        <p:xfrm>
          <a:off x="1990726" y="1503615"/>
          <a:ext cx="4638675" cy="6783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38675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208824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endParaRPr lang="pl-PL" sz="40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000" marR="252000" marT="0" marB="108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95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 sz="2000">
                        <a:solidFill>
                          <a:schemeClr val="bg1"/>
                        </a:solidFill>
                      </a:endParaRPr>
                    </a:p>
                  </a:txBody>
                  <a:tcPr marL="252000" marR="252000" marT="252000" marB="25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1EA7EF5-C647-E761-E6A4-C54F0B81C304}"/>
              </a:ext>
            </a:extLst>
          </p:cNvPr>
          <p:cNvSpPr txBox="1">
            <a:spLocks/>
          </p:cNvSpPr>
          <p:nvPr/>
        </p:nvSpPr>
        <p:spPr>
          <a:xfrm>
            <a:off x="379411" y="9558860"/>
            <a:ext cx="1413192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C42504-CBF0-44B8-9094-6C2B650A96B8}" type="slidenum">
              <a:rPr lang="pl-PL" smtClean="0">
                <a:solidFill>
                  <a:schemeClr val="bg1"/>
                </a:solidFill>
              </a:rPr>
              <a:pPr/>
              <a:t>‹#›</a:t>
            </a:fld>
            <a:endParaRPr lang="pl-PL">
              <a:solidFill>
                <a:schemeClr val="bg1"/>
              </a:solidFill>
            </a:endParaRP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9A8082E2-9EBE-7671-6484-F4A5B6C279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21367" y="1625601"/>
            <a:ext cx="4252004" cy="1480834"/>
          </a:xfrm>
          <a:prstGeom prst="rect">
            <a:avLst/>
          </a:prstGeom>
        </p:spPr>
        <p:txBody>
          <a:bodyPr lIns="0"/>
          <a:lstStyle>
            <a:lvl1pPr>
              <a:lnSpc>
                <a:spcPct val="95000"/>
              </a:lnSpc>
              <a:spcBef>
                <a:spcPts val="0"/>
              </a:spcBef>
              <a:defRPr sz="4000"/>
            </a:lvl1pPr>
            <a:lvl2pPr>
              <a:lnSpc>
                <a:spcPct val="95000"/>
              </a:lnSpc>
              <a:defRPr sz="4000"/>
            </a:lvl2pPr>
            <a:lvl3pPr>
              <a:lnSpc>
                <a:spcPct val="95000"/>
              </a:lnSpc>
              <a:defRPr sz="4000"/>
            </a:lvl3pPr>
            <a:lvl4pPr>
              <a:lnSpc>
                <a:spcPct val="95000"/>
              </a:lnSpc>
              <a:defRPr sz="4000"/>
            </a:lvl4pPr>
            <a:lvl5pPr>
              <a:lnSpc>
                <a:spcPct val="95000"/>
              </a:lnSpc>
              <a:defRPr sz="40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31D1B418-2C6B-C300-862C-01C982BCF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1366" y="3820769"/>
            <a:ext cx="4252003" cy="4234659"/>
          </a:xfrm>
          <a:prstGeom prst="rect">
            <a:avLst/>
          </a:prstGeom>
        </p:spPr>
        <p:txBody>
          <a:bodyPr l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61635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uże zdjęcie w tle + tabela lew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93ACDB89-C1DD-D966-A3FE-34587E12621F}"/>
              </a:ext>
            </a:extLst>
          </p:cNvPr>
          <p:cNvSpPr/>
          <p:nvPr/>
        </p:nvSpPr>
        <p:spPr>
          <a:xfrm>
            <a:off x="0" y="0"/>
            <a:ext cx="18287999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pic>
        <p:nvPicPr>
          <p:cNvPr id="8" name="energybar">
            <a:extLst>
              <a:ext uri="{FF2B5EF4-FFF2-40B4-BE49-F238E27FC236}">
                <a16:creationId xmlns:a16="http://schemas.microsoft.com/office/drawing/2014/main" id="{A1EE05CE-2EE2-6C63-6CC6-86DDDAB807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24808"/>
            <a:ext cx="3028950" cy="95265"/>
          </a:xfrm>
          <a:prstGeom prst="rect">
            <a:avLst/>
          </a:prstGeom>
        </p:spPr>
      </p:pic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DCBB2E3-DA54-88A4-C5BF-788D68C242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377678"/>
              </p:ext>
            </p:extLst>
          </p:nvPr>
        </p:nvGraphicFramePr>
        <p:xfrm>
          <a:off x="1990726" y="1503615"/>
          <a:ext cx="4638675" cy="6783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638675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</a:tblGrid>
              <a:tr h="2088240">
                <a:tc>
                  <a:txBody>
                    <a:bodyPr/>
                    <a:lstStyle/>
                    <a:p>
                      <a:pPr>
                        <a:lnSpc>
                          <a:spcPct val="95000"/>
                        </a:lnSpc>
                      </a:pPr>
                      <a:endParaRPr lang="pl-PL" sz="4000" kern="120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52000" marR="252000" marT="0" marB="1080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956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pl-PL" sz="2000">
                        <a:solidFill>
                          <a:schemeClr val="bg1"/>
                        </a:solidFill>
                      </a:endParaRPr>
                    </a:p>
                  </a:txBody>
                  <a:tcPr marL="252000" marR="252000" marT="252000" marB="252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</a:tbl>
          </a:graphicData>
        </a:graphic>
      </p:graphicFrame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1EA7EF5-C647-E761-E6A4-C54F0B81C304}"/>
              </a:ext>
            </a:extLst>
          </p:cNvPr>
          <p:cNvSpPr txBox="1">
            <a:spLocks/>
          </p:cNvSpPr>
          <p:nvPr/>
        </p:nvSpPr>
        <p:spPr>
          <a:xfrm>
            <a:off x="379411" y="9558860"/>
            <a:ext cx="1413192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0C42504-CBF0-44B8-9094-6C2B650A96B8}" type="slidenum">
              <a:rPr lang="pl-PL" smtClean="0">
                <a:solidFill>
                  <a:sysClr val="windowText" lastClr="000000"/>
                </a:solidFill>
              </a:rPr>
              <a:pPr/>
              <a:t>‹#›</a:t>
            </a:fld>
            <a:endParaRPr lang="pl-PL">
              <a:solidFill>
                <a:sysClr val="windowText" lastClr="000000"/>
              </a:solidFill>
            </a:endParaRPr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9A8082E2-9EBE-7671-6484-F4A5B6C279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21367" y="1625601"/>
            <a:ext cx="4252004" cy="1480834"/>
          </a:xfrm>
          <a:prstGeom prst="rect">
            <a:avLst/>
          </a:prstGeom>
        </p:spPr>
        <p:txBody>
          <a:bodyPr lIns="0"/>
          <a:lstStyle>
            <a:lvl1pPr>
              <a:lnSpc>
                <a:spcPct val="95000"/>
              </a:lnSpc>
              <a:spcBef>
                <a:spcPts val="0"/>
              </a:spcBef>
              <a:defRPr sz="4000"/>
            </a:lvl1pPr>
            <a:lvl2pPr>
              <a:lnSpc>
                <a:spcPct val="95000"/>
              </a:lnSpc>
              <a:defRPr sz="4000"/>
            </a:lvl2pPr>
            <a:lvl3pPr>
              <a:lnSpc>
                <a:spcPct val="95000"/>
              </a:lnSpc>
              <a:defRPr sz="4000"/>
            </a:lvl3pPr>
            <a:lvl4pPr>
              <a:lnSpc>
                <a:spcPct val="95000"/>
              </a:lnSpc>
              <a:defRPr sz="4000"/>
            </a:lvl4pPr>
            <a:lvl5pPr>
              <a:lnSpc>
                <a:spcPct val="95000"/>
              </a:lnSpc>
              <a:defRPr sz="40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31D1B418-2C6B-C300-862C-01C982BCF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1366" y="3820769"/>
            <a:ext cx="4252003" cy="4234659"/>
          </a:xfrm>
          <a:prstGeom prst="rect">
            <a:avLst/>
          </a:prstGeom>
        </p:spPr>
        <p:txBody>
          <a:bodyPr lIns="0"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76282979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zy eta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32DEAD-8106-722A-15DA-68233C641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22308"/>
            <a:ext cx="17518062" cy="989117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10" name="energybar big">
            <a:extLst>
              <a:ext uri="{FF2B5EF4-FFF2-40B4-BE49-F238E27FC236}">
                <a16:creationId xmlns:a16="http://schemas.microsoft.com/office/drawing/2014/main" id="{6DCF04EA-82C8-EBE5-0289-936CD67D0862}"/>
              </a:ext>
            </a:extLst>
          </p:cNvPr>
          <p:cNvSpPr/>
          <p:nvPr userDrawn="1"/>
        </p:nvSpPr>
        <p:spPr>
          <a:xfrm>
            <a:off x="0" y="5048622"/>
            <a:ext cx="16286400" cy="190800"/>
          </a:xfrm>
          <a:prstGeom prst="rect">
            <a:avLst/>
          </a:prstGeom>
          <a:gradFill>
            <a:gsLst>
              <a:gs pos="0">
                <a:srgbClr val="00D900"/>
              </a:gs>
              <a:gs pos="7000">
                <a:srgbClr val="00BD57"/>
              </a:gs>
              <a:gs pos="15000">
                <a:srgbClr val="00A0B4"/>
              </a:gs>
              <a:gs pos="18000">
                <a:srgbClr val="0095DA"/>
              </a:gs>
              <a:gs pos="20000">
                <a:srgbClr val="0091DE"/>
              </a:gs>
              <a:gs pos="35000">
                <a:srgbClr val="0076FF"/>
              </a:gs>
              <a:gs pos="43000">
                <a:srgbClr val="5150D3"/>
              </a:gs>
              <a:gs pos="51000">
                <a:srgbClr val="9B2DAC"/>
              </a:gs>
              <a:gs pos="57000">
                <a:srgbClr val="D11590"/>
              </a:gs>
              <a:gs pos="62000">
                <a:srgbClr val="F2057E"/>
              </a:gs>
              <a:gs pos="65000">
                <a:srgbClr val="FF0078"/>
              </a:gs>
              <a:gs pos="70000">
                <a:srgbClr val="FF265E"/>
              </a:gs>
              <a:gs pos="79000">
                <a:srgbClr val="FF6235"/>
              </a:gs>
              <a:gs pos="87000">
                <a:srgbClr val="FF8E18"/>
              </a:gs>
              <a:gs pos="93000">
                <a:srgbClr val="FFA906"/>
              </a:gs>
              <a:gs pos="97000">
                <a:srgbClr val="FFB300"/>
              </a:gs>
            </a:gsLst>
            <a:lin ang="0" scaled="1"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C86428B-E77B-2DAE-B840-F0BAD5F9C4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D744070-449D-7847-3885-668AEB58CD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AC6F839A-F2C0-B065-9F63-8567D3696DDB}"/>
              </a:ext>
            </a:extLst>
          </p:cNvPr>
          <p:cNvCxnSpPr>
            <a:cxnSpLocks/>
          </p:cNvCxnSpPr>
          <p:nvPr/>
        </p:nvCxnSpPr>
        <p:spPr>
          <a:xfrm>
            <a:off x="2245519" y="4730022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5DD1E0F1-9891-8714-00C0-D0DAD86E2323}"/>
              </a:ext>
            </a:extLst>
          </p:cNvPr>
          <p:cNvCxnSpPr>
            <a:cxnSpLocks/>
          </p:cNvCxnSpPr>
          <p:nvPr/>
        </p:nvCxnSpPr>
        <p:spPr>
          <a:xfrm>
            <a:off x="7900570" y="4730022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3099C67C-BBE8-C020-6008-4BCDDBD8C273}"/>
              </a:ext>
            </a:extLst>
          </p:cNvPr>
          <p:cNvCxnSpPr>
            <a:cxnSpLocks/>
          </p:cNvCxnSpPr>
          <p:nvPr/>
        </p:nvCxnSpPr>
        <p:spPr>
          <a:xfrm>
            <a:off x="13621734" y="4730022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C723B4CB-BDC5-3391-2694-363DC2DEC0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90725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Symbol zastępczy tekstu 3">
            <a:extLst>
              <a:ext uri="{FF2B5EF4-FFF2-40B4-BE49-F238E27FC236}">
                <a16:creationId xmlns:a16="http://schemas.microsoft.com/office/drawing/2014/main" id="{D2518376-5944-9596-FAA1-7E0DDEF0B9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683980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346D51BA-105E-6242-BBED-F5956ECADB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383713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7F2FAD28-84CD-1A43-3048-004BEF2791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76736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10 Sep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34033E08-3031-4FD2-7594-63C4A1CF5E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83980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11 Sep – 15 </a:t>
            </a:r>
            <a:r>
              <a:rPr lang="pl-PL" err="1"/>
              <a:t>Oct</a:t>
            </a:r>
            <a:endParaRPr lang="pl-PL"/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2E7A2153-AA8B-A41E-CB1D-8359B2FE21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39011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16 </a:t>
            </a:r>
            <a:r>
              <a:rPr lang="pl-PL" err="1"/>
              <a:t>Oct</a:t>
            </a:r>
            <a:r>
              <a:rPr lang="pl-PL"/>
              <a:t> – 1 Dec</a:t>
            </a:r>
          </a:p>
        </p:txBody>
      </p:sp>
      <p:sp>
        <p:nvSpPr>
          <p:cNvPr id="39" name="Symbol zastępczy tekstu 3">
            <a:extLst>
              <a:ext uri="{FF2B5EF4-FFF2-40B4-BE49-F238E27FC236}">
                <a16:creationId xmlns:a16="http://schemas.microsoft.com/office/drawing/2014/main" id="{8F4509ED-F34A-5DF5-E020-E75B6B8004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9413" y="1098037"/>
            <a:ext cx="8578621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58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Tekst w drugiej linijce</a:t>
            </a:r>
          </a:p>
        </p:txBody>
      </p: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BE59F7BF-C0FA-7934-9064-922E9A3F0D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88088" y="3258795"/>
            <a:ext cx="715152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1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2ED28F73-655C-A2C4-676C-222570B6AD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591670" y="3258795"/>
            <a:ext cx="715144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2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99339656-0BCB-FED4-312D-DA4934F8A8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334319" y="3258795"/>
            <a:ext cx="715144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0225617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ztery eta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32DEAD-8106-722A-15DA-68233C641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22308"/>
            <a:ext cx="17518062" cy="989117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C86428B-E77B-2DAE-B840-F0BAD5F9C4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D744070-449D-7847-3885-668AEB58CD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energybar big">
            <a:extLst>
              <a:ext uri="{FF2B5EF4-FFF2-40B4-BE49-F238E27FC236}">
                <a16:creationId xmlns:a16="http://schemas.microsoft.com/office/drawing/2014/main" id="{15E2AA38-1911-6544-5CB1-18FFB0034DA3}"/>
              </a:ext>
            </a:extLst>
          </p:cNvPr>
          <p:cNvSpPr/>
          <p:nvPr userDrawn="1"/>
        </p:nvSpPr>
        <p:spPr>
          <a:xfrm>
            <a:off x="0" y="5048622"/>
            <a:ext cx="16286400" cy="190800"/>
          </a:xfrm>
          <a:prstGeom prst="rect">
            <a:avLst/>
          </a:prstGeom>
          <a:gradFill>
            <a:gsLst>
              <a:gs pos="0">
                <a:srgbClr val="00D900"/>
              </a:gs>
              <a:gs pos="7000">
                <a:srgbClr val="00BD57"/>
              </a:gs>
              <a:gs pos="15000">
                <a:srgbClr val="00A0B4"/>
              </a:gs>
              <a:gs pos="18000">
                <a:srgbClr val="0095DA"/>
              </a:gs>
              <a:gs pos="20000">
                <a:srgbClr val="0091DE"/>
              </a:gs>
              <a:gs pos="35000">
                <a:srgbClr val="0076FF"/>
              </a:gs>
              <a:gs pos="43000">
                <a:srgbClr val="5150D3"/>
              </a:gs>
              <a:gs pos="51000">
                <a:srgbClr val="9B2DAC"/>
              </a:gs>
              <a:gs pos="57000">
                <a:srgbClr val="D11590"/>
              </a:gs>
              <a:gs pos="62000">
                <a:srgbClr val="F2057E"/>
              </a:gs>
              <a:gs pos="65000">
                <a:srgbClr val="FF0078"/>
              </a:gs>
              <a:gs pos="70000">
                <a:srgbClr val="FF265E"/>
              </a:gs>
              <a:gs pos="79000">
                <a:srgbClr val="FF6235"/>
              </a:gs>
              <a:gs pos="87000">
                <a:srgbClr val="FF8E18"/>
              </a:gs>
              <a:gs pos="93000">
                <a:srgbClr val="FFA906"/>
              </a:gs>
              <a:gs pos="97000">
                <a:srgbClr val="FFB300"/>
              </a:gs>
            </a:gsLst>
            <a:lin ang="0" scaled="1"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AC6F839A-F2C0-B065-9F63-8567D3696DDB}"/>
              </a:ext>
            </a:extLst>
          </p:cNvPr>
          <p:cNvCxnSpPr/>
          <p:nvPr/>
        </p:nvCxnSpPr>
        <p:spPr>
          <a:xfrm>
            <a:off x="2245519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5DD1E0F1-9891-8714-00C0-D0DAD86E2323}"/>
              </a:ext>
            </a:extLst>
          </p:cNvPr>
          <p:cNvCxnSpPr/>
          <p:nvPr/>
        </p:nvCxnSpPr>
        <p:spPr>
          <a:xfrm>
            <a:off x="6096520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3099C67C-BBE8-C020-6008-4BCDDBD8C273}"/>
              </a:ext>
            </a:extLst>
          </p:cNvPr>
          <p:cNvCxnSpPr/>
          <p:nvPr/>
        </p:nvCxnSpPr>
        <p:spPr>
          <a:xfrm>
            <a:off x="9974559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6B53127D-EF2C-A496-71F8-36D91CDD4B86}"/>
              </a:ext>
            </a:extLst>
          </p:cNvPr>
          <p:cNvCxnSpPr/>
          <p:nvPr/>
        </p:nvCxnSpPr>
        <p:spPr>
          <a:xfrm>
            <a:off x="13794515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C723B4CB-BDC5-3391-2694-363DC2DEC0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90725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Symbol zastępczy tekstu 3">
            <a:extLst>
              <a:ext uri="{FF2B5EF4-FFF2-40B4-BE49-F238E27FC236}">
                <a16:creationId xmlns:a16="http://schemas.microsoft.com/office/drawing/2014/main" id="{D2518376-5944-9596-FAA1-7E0DDEF0B9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879930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346D51BA-105E-6242-BBED-F5956ECADB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36538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Symbol zastępczy tekstu 3">
            <a:extLst>
              <a:ext uri="{FF2B5EF4-FFF2-40B4-BE49-F238E27FC236}">
                <a16:creationId xmlns:a16="http://schemas.microsoft.com/office/drawing/2014/main" id="{06C2218F-3D30-8F6E-5DBE-BA0B0E7688C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614576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7F2FAD28-84CD-1A43-3048-004BEF2791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76736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10 Sep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34033E08-3031-4FD2-7594-63C4A1CF5E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879930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11 Sep – 15 </a:t>
            </a:r>
            <a:r>
              <a:rPr lang="pl-PL" err="1"/>
              <a:t>Oct</a:t>
            </a:r>
            <a:endParaRPr lang="pl-PL"/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2E7A2153-AA8B-A41E-CB1D-8359B2FE21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91836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16 </a:t>
            </a:r>
            <a:r>
              <a:rPr lang="pl-PL" err="1"/>
              <a:t>Oct</a:t>
            </a:r>
            <a:r>
              <a:rPr lang="pl-PL"/>
              <a:t> – 1 Dec</a:t>
            </a:r>
          </a:p>
        </p:txBody>
      </p:sp>
      <p:sp>
        <p:nvSpPr>
          <p:cNvPr id="36" name="Symbol zastępczy tekstu 3">
            <a:extLst>
              <a:ext uri="{FF2B5EF4-FFF2-40B4-BE49-F238E27FC236}">
                <a16:creationId xmlns:a16="http://schemas.microsoft.com/office/drawing/2014/main" id="{0AED422A-F98E-AD62-175F-6D7318C595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614576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2 Dec – 15 Dec</a:t>
            </a:r>
          </a:p>
        </p:txBody>
      </p:sp>
      <p:sp>
        <p:nvSpPr>
          <p:cNvPr id="39" name="Symbol zastępczy tekstu 3">
            <a:extLst>
              <a:ext uri="{FF2B5EF4-FFF2-40B4-BE49-F238E27FC236}">
                <a16:creationId xmlns:a16="http://schemas.microsoft.com/office/drawing/2014/main" id="{8F4509ED-F34A-5DF5-E020-E75B6B8004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9413" y="1098037"/>
            <a:ext cx="8578621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58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Tekst w drugiej linijce</a:t>
            </a:r>
          </a:p>
        </p:txBody>
      </p: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BE59F7BF-C0FA-7934-9064-922E9A3F0D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88088" y="3258795"/>
            <a:ext cx="715152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1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2ED28F73-655C-A2C4-676C-222570B6AD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787620" y="3258795"/>
            <a:ext cx="715144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2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99339656-0BCB-FED4-312D-DA4934F8A8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87144" y="3258795"/>
            <a:ext cx="715144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3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F298AFBD-0E39-9843-1491-8396300CBA3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436943" y="3258795"/>
            <a:ext cx="715144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598062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ęć etapó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432DEAD-8106-722A-15DA-68233C641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22308"/>
            <a:ext cx="17518062" cy="989117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4C86428B-E77B-2DAE-B840-F0BAD5F9C4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D744070-449D-7847-3885-668AEB58CD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energybar big">
            <a:extLst>
              <a:ext uri="{FF2B5EF4-FFF2-40B4-BE49-F238E27FC236}">
                <a16:creationId xmlns:a16="http://schemas.microsoft.com/office/drawing/2014/main" id="{959282A9-B586-3FB0-C6D0-C2D0EC7097CE}"/>
              </a:ext>
            </a:extLst>
          </p:cNvPr>
          <p:cNvSpPr/>
          <p:nvPr userDrawn="1"/>
        </p:nvSpPr>
        <p:spPr>
          <a:xfrm>
            <a:off x="0" y="5048622"/>
            <a:ext cx="16286400" cy="190800"/>
          </a:xfrm>
          <a:prstGeom prst="rect">
            <a:avLst/>
          </a:prstGeom>
          <a:gradFill>
            <a:gsLst>
              <a:gs pos="0">
                <a:srgbClr val="00D900"/>
              </a:gs>
              <a:gs pos="7000">
                <a:srgbClr val="00BD57"/>
              </a:gs>
              <a:gs pos="15000">
                <a:srgbClr val="00A0B4"/>
              </a:gs>
              <a:gs pos="18000">
                <a:srgbClr val="0095DA"/>
              </a:gs>
              <a:gs pos="20000">
                <a:srgbClr val="0091DE"/>
              </a:gs>
              <a:gs pos="35000">
                <a:srgbClr val="0076FF"/>
              </a:gs>
              <a:gs pos="43000">
                <a:srgbClr val="5150D3"/>
              </a:gs>
              <a:gs pos="51000">
                <a:srgbClr val="9B2DAC"/>
              </a:gs>
              <a:gs pos="57000">
                <a:srgbClr val="D11590"/>
              </a:gs>
              <a:gs pos="62000">
                <a:srgbClr val="F2057E"/>
              </a:gs>
              <a:gs pos="65000">
                <a:srgbClr val="FF0078"/>
              </a:gs>
              <a:gs pos="70000">
                <a:srgbClr val="FF265E"/>
              </a:gs>
              <a:gs pos="79000">
                <a:srgbClr val="FF6235"/>
              </a:gs>
              <a:gs pos="87000">
                <a:srgbClr val="FF8E18"/>
              </a:gs>
              <a:gs pos="93000">
                <a:srgbClr val="FFA906"/>
              </a:gs>
              <a:gs pos="97000">
                <a:srgbClr val="FFB300"/>
              </a:gs>
            </a:gsLst>
            <a:lin ang="0" scaled="1"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AC6F839A-F2C0-B065-9F63-8567D3696DDB}"/>
              </a:ext>
            </a:extLst>
          </p:cNvPr>
          <p:cNvCxnSpPr/>
          <p:nvPr/>
        </p:nvCxnSpPr>
        <p:spPr>
          <a:xfrm>
            <a:off x="2245519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5DD1E0F1-9891-8714-00C0-D0DAD86E2323}"/>
              </a:ext>
            </a:extLst>
          </p:cNvPr>
          <p:cNvCxnSpPr/>
          <p:nvPr/>
        </p:nvCxnSpPr>
        <p:spPr>
          <a:xfrm>
            <a:off x="5467350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3099C67C-BBE8-C020-6008-4BCDDBD8C273}"/>
              </a:ext>
            </a:extLst>
          </p:cNvPr>
          <p:cNvCxnSpPr/>
          <p:nvPr/>
        </p:nvCxnSpPr>
        <p:spPr>
          <a:xfrm>
            <a:off x="8689181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6B53127D-EF2C-A496-71F8-36D91CDD4B86}"/>
              </a:ext>
            </a:extLst>
          </p:cNvPr>
          <p:cNvCxnSpPr/>
          <p:nvPr/>
        </p:nvCxnSpPr>
        <p:spPr>
          <a:xfrm>
            <a:off x="11911012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314ED5D-CEAC-AE51-D077-4DDF307B7C52}"/>
              </a:ext>
            </a:extLst>
          </p:cNvPr>
          <p:cNvCxnSpPr/>
          <p:nvPr/>
        </p:nvCxnSpPr>
        <p:spPr>
          <a:xfrm>
            <a:off x="15132844" y="4693446"/>
            <a:ext cx="0" cy="82800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Symbol zastępczy tekstu 3">
            <a:extLst>
              <a:ext uri="{FF2B5EF4-FFF2-40B4-BE49-F238E27FC236}">
                <a16:creationId xmlns:a16="http://schemas.microsoft.com/office/drawing/2014/main" id="{C723B4CB-BDC5-3391-2694-363DC2DEC0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90725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9" name="Symbol zastępczy tekstu 3">
            <a:extLst>
              <a:ext uri="{FF2B5EF4-FFF2-40B4-BE49-F238E27FC236}">
                <a16:creationId xmlns:a16="http://schemas.microsoft.com/office/drawing/2014/main" id="{D2518376-5944-9596-FAA1-7E0DDEF0B98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50760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0" name="Symbol zastępczy tekstu 3">
            <a:extLst>
              <a:ext uri="{FF2B5EF4-FFF2-40B4-BE49-F238E27FC236}">
                <a16:creationId xmlns:a16="http://schemas.microsoft.com/office/drawing/2014/main" id="{346D51BA-105E-6242-BBED-F5956ECADBA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51160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1" name="Symbol zastępczy tekstu 3">
            <a:extLst>
              <a:ext uri="{FF2B5EF4-FFF2-40B4-BE49-F238E27FC236}">
                <a16:creationId xmlns:a16="http://schemas.microsoft.com/office/drawing/2014/main" id="{06C2218F-3D30-8F6E-5DBE-BA0B0E7688C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731073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2" name="Symbol zastępczy tekstu 3">
            <a:extLst>
              <a:ext uri="{FF2B5EF4-FFF2-40B4-BE49-F238E27FC236}">
                <a16:creationId xmlns:a16="http://schemas.microsoft.com/office/drawing/2014/main" id="{33D80713-0258-7E52-1D9C-B110E88B2F0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951351" y="6756788"/>
            <a:ext cx="2619375" cy="25014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3" name="Symbol zastępczy tekstu 3">
            <a:extLst>
              <a:ext uri="{FF2B5EF4-FFF2-40B4-BE49-F238E27FC236}">
                <a16:creationId xmlns:a16="http://schemas.microsoft.com/office/drawing/2014/main" id="{7F2FAD28-84CD-1A43-3048-004BEF27914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76736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10 Sep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34033E08-3031-4FD2-7594-63C4A1CF5E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50760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11 Sep – 15 </a:t>
            </a:r>
            <a:r>
              <a:rPr lang="pl-PL" err="1"/>
              <a:t>Oct</a:t>
            </a:r>
            <a:endParaRPr lang="pl-PL"/>
          </a:p>
        </p:txBody>
      </p:sp>
      <p:sp>
        <p:nvSpPr>
          <p:cNvPr id="35" name="Symbol zastępczy tekstu 3">
            <a:extLst>
              <a:ext uri="{FF2B5EF4-FFF2-40B4-BE49-F238E27FC236}">
                <a16:creationId xmlns:a16="http://schemas.microsoft.com/office/drawing/2014/main" id="{2E7A2153-AA8B-A41E-CB1D-8359B2FE21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406458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16 </a:t>
            </a:r>
            <a:r>
              <a:rPr lang="pl-PL" err="1"/>
              <a:t>Oct</a:t>
            </a:r>
            <a:r>
              <a:rPr lang="pl-PL"/>
              <a:t> – 1 Dec</a:t>
            </a:r>
          </a:p>
        </p:txBody>
      </p:sp>
      <p:sp>
        <p:nvSpPr>
          <p:cNvPr id="36" name="Symbol zastępczy tekstu 3">
            <a:extLst>
              <a:ext uri="{FF2B5EF4-FFF2-40B4-BE49-F238E27FC236}">
                <a16:creationId xmlns:a16="http://schemas.microsoft.com/office/drawing/2014/main" id="{0AED422A-F98E-AD62-175F-6D7318C595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731073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2 Dec – 15 Dec</a:t>
            </a:r>
          </a:p>
        </p:txBody>
      </p:sp>
      <p:sp>
        <p:nvSpPr>
          <p:cNvPr id="37" name="Symbol zastępczy tekstu 3">
            <a:extLst>
              <a:ext uri="{FF2B5EF4-FFF2-40B4-BE49-F238E27FC236}">
                <a16:creationId xmlns:a16="http://schemas.microsoft.com/office/drawing/2014/main" id="{787DCD5E-9149-CB62-C3CE-9072DD1449E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4951351" y="5802633"/>
            <a:ext cx="2619375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2000" b="1"/>
            </a:lvl1pPr>
          </a:lstStyle>
          <a:p>
            <a:pPr lvl="0"/>
            <a:r>
              <a:rPr lang="pl-PL"/>
              <a:t>18 Dec</a:t>
            </a:r>
          </a:p>
        </p:txBody>
      </p:sp>
      <p:sp>
        <p:nvSpPr>
          <p:cNvPr id="39" name="Symbol zastępczy tekstu 3">
            <a:extLst>
              <a:ext uri="{FF2B5EF4-FFF2-40B4-BE49-F238E27FC236}">
                <a16:creationId xmlns:a16="http://schemas.microsoft.com/office/drawing/2014/main" id="{8F4509ED-F34A-5DF5-E020-E75B6B8004A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79413" y="1098037"/>
            <a:ext cx="8578621" cy="5477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58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Tekst w drugiej linijce</a:t>
            </a:r>
          </a:p>
        </p:txBody>
      </p:sp>
      <p:sp>
        <p:nvSpPr>
          <p:cNvPr id="18" name="Symbol zastępczy tekstu 3">
            <a:extLst>
              <a:ext uri="{FF2B5EF4-FFF2-40B4-BE49-F238E27FC236}">
                <a16:creationId xmlns:a16="http://schemas.microsoft.com/office/drawing/2014/main" id="{BE59F7BF-C0FA-7934-9064-922E9A3F0D9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88088" y="3258795"/>
            <a:ext cx="715152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1</a:t>
            </a:r>
          </a:p>
        </p:txBody>
      </p:sp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2ED28F73-655C-A2C4-676C-222570B6AD9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158450" y="3258795"/>
            <a:ext cx="715144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2</a:t>
            </a:r>
          </a:p>
        </p:txBody>
      </p:sp>
      <p:sp>
        <p:nvSpPr>
          <p:cNvPr id="21" name="Symbol zastępczy tekstu 3">
            <a:extLst>
              <a:ext uri="{FF2B5EF4-FFF2-40B4-BE49-F238E27FC236}">
                <a16:creationId xmlns:a16="http://schemas.microsoft.com/office/drawing/2014/main" id="{99339656-0BCB-FED4-312D-DA4934F8A80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401766" y="3258795"/>
            <a:ext cx="715144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3</a:t>
            </a:r>
          </a:p>
        </p:txBody>
      </p:sp>
      <p:sp>
        <p:nvSpPr>
          <p:cNvPr id="22" name="Symbol zastępczy tekstu 3">
            <a:extLst>
              <a:ext uri="{FF2B5EF4-FFF2-40B4-BE49-F238E27FC236}">
                <a16:creationId xmlns:a16="http://schemas.microsoft.com/office/drawing/2014/main" id="{F298AFBD-0E39-9843-1491-8396300CBA3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553440" y="3258795"/>
            <a:ext cx="715144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4</a:t>
            </a:r>
          </a:p>
        </p:txBody>
      </p:sp>
      <p:sp>
        <p:nvSpPr>
          <p:cNvPr id="23" name="Symbol zastępczy tekstu 3">
            <a:extLst>
              <a:ext uri="{FF2B5EF4-FFF2-40B4-BE49-F238E27FC236}">
                <a16:creationId xmlns:a16="http://schemas.microsoft.com/office/drawing/2014/main" id="{C3FFF7D0-CDE2-F687-B193-55F64F29A29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775272" y="3258795"/>
            <a:ext cx="715144" cy="1383074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8800" b="0"/>
            </a:lvl1pPr>
          </a:lstStyle>
          <a:p>
            <a:pPr lvl="0"/>
            <a:r>
              <a:rPr lang="pl-PL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797388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dsumow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CD208408-A92B-D9AA-5F29-56B746F30F9E}"/>
              </a:ext>
            </a:extLst>
          </p:cNvPr>
          <p:cNvSpPr/>
          <p:nvPr/>
        </p:nvSpPr>
        <p:spPr>
          <a:xfrm>
            <a:off x="1" y="0"/>
            <a:ext cx="8428038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A3ECC2D-B3D9-98DE-5398-EE6F2A899A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039349" y="620479"/>
            <a:ext cx="7858125" cy="1673180"/>
          </a:xfrm>
        </p:spPr>
        <p:txBody>
          <a:bodyPr anchor="b" anchorCtr="0"/>
          <a:lstStyle/>
          <a:p>
            <a:r>
              <a:rPr lang="pl-PL"/>
              <a:t>Podsumowanie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F614D91-996B-5022-BF43-EFC5B04DDDE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39350" y="9541928"/>
            <a:ext cx="4637088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98EAD32-EF90-4C24-75DF-391055F008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Symbol zastępczy tekstu 3">
            <a:extLst>
              <a:ext uri="{FF2B5EF4-FFF2-40B4-BE49-F238E27FC236}">
                <a16:creationId xmlns:a16="http://schemas.microsoft.com/office/drawing/2014/main" id="{32618D7C-12AC-503C-7E53-C995D41322F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39350" y="2715572"/>
            <a:ext cx="7858124" cy="6666967"/>
          </a:xfrm>
        </p:spPr>
        <p:txBody>
          <a:bodyPr lIns="0"/>
          <a:lstStyle>
            <a:lvl1pPr marL="285750" indent="-28575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Czcionka systemowa (Regular)"/>
              <a:buChar char="–"/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4" name="Symbol zastępczy tekstu 10">
            <a:extLst>
              <a:ext uri="{FF2B5EF4-FFF2-40B4-BE49-F238E27FC236}">
                <a16:creationId xmlns:a16="http://schemas.microsoft.com/office/drawing/2014/main" id="{89730B00-B85D-C8FE-8849-E9DA49CD6B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99404" y="6279618"/>
            <a:ext cx="4829231" cy="2082340"/>
          </a:xfrm>
          <a:solidFill>
            <a:schemeClr val="bg1"/>
          </a:solidFill>
        </p:spPr>
        <p:txBody>
          <a:bodyPr lIns="180000" tIns="3600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1 060 000</a:t>
            </a:r>
          </a:p>
        </p:txBody>
      </p:sp>
      <p:sp>
        <p:nvSpPr>
          <p:cNvPr id="12" name="Symbol zastępczy tekstu 10">
            <a:extLst>
              <a:ext uri="{FF2B5EF4-FFF2-40B4-BE49-F238E27FC236}">
                <a16:creationId xmlns:a16="http://schemas.microsoft.com/office/drawing/2014/main" id="{496D8097-3680-2631-79A5-C682C77A78C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799404" y="3993618"/>
            <a:ext cx="4829231" cy="1972458"/>
          </a:xfrm>
          <a:solidFill>
            <a:schemeClr val="bg1"/>
          </a:solidFill>
        </p:spPr>
        <p:txBody>
          <a:bodyPr lIns="180000" tIns="3600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50%</a:t>
            </a:r>
          </a:p>
        </p:txBody>
      </p:sp>
      <p:sp>
        <p:nvSpPr>
          <p:cNvPr id="30" name="Symbol zastępczy tekstu 10">
            <a:extLst>
              <a:ext uri="{FF2B5EF4-FFF2-40B4-BE49-F238E27FC236}">
                <a16:creationId xmlns:a16="http://schemas.microsoft.com/office/drawing/2014/main" id="{256D9FCC-DAAA-275E-DC3A-090BF806175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995427" y="5188452"/>
            <a:ext cx="4481420" cy="887506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2" name="Symbol zastępczy tekstu 10">
            <a:extLst>
              <a:ext uri="{FF2B5EF4-FFF2-40B4-BE49-F238E27FC236}">
                <a16:creationId xmlns:a16="http://schemas.microsoft.com/office/drawing/2014/main" id="{E5DD8167-DA42-B3F5-F7DF-4D43AAFBAE8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995427" y="7454574"/>
            <a:ext cx="4481420" cy="887506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8" name="energybar kafelek" hidden="1">
            <a:extLst>
              <a:ext uri="{FF2B5EF4-FFF2-40B4-BE49-F238E27FC236}">
                <a16:creationId xmlns:a16="http://schemas.microsoft.com/office/drawing/2014/main" id="{6333F064-867A-FBD7-4B9B-84252E02369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00220" y="6002752"/>
            <a:ext cx="4827600" cy="95265"/>
          </a:xfrm>
          <a:prstGeom prst="rect">
            <a:avLst/>
          </a:prstGeom>
        </p:spPr>
      </p:pic>
      <p:sp>
        <p:nvSpPr>
          <p:cNvPr id="9" name="Symbol zastępczy tekstu 10">
            <a:extLst>
              <a:ext uri="{FF2B5EF4-FFF2-40B4-BE49-F238E27FC236}">
                <a16:creationId xmlns:a16="http://schemas.microsoft.com/office/drawing/2014/main" id="{553DB5AD-43B7-5840-4387-B44F39628AA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00224" y="1740417"/>
            <a:ext cx="4829231" cy="2082340"/>
          </a:xfrm>
          <a:solidFill>
            <a:schemeClr val="bg1"/>
          </a:solidFill>
        </p:spPr>
        <p:txBody>
          <a:bodyPr lIns="180000" tIns="3600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50</a:t>
            </a:r>
          </a:p>
        </p:txBody>
      </p:sp>
      <p:sp>
        <p:nvSpPr>
          <p:cNvPr id="10" name="Symbol zastępczy tekstu 10">
            <a:extLst>
              <a:ext uri="{FF2B5EF4-FFF2-40B4-BE49-F238E27FC236}">
                <a16:creationId xmlns:a16="http://schemas.microsoft.com/office/drawing/2014/main" id="{12676E4F-95A1-9709-E317-8988C83B6B0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192260" y="1740416"/>
            <a:ext cx="3241992" cy="1055680"/>
          </a:xfrm>
        </p:spPr>
        <p:txBody>
          <a:bodyPr lIns="0" tIns="0" bIns="0" anchor="b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200" b="0"/>
            </a:lvl1pPr>
          </a:lstStyle>
          <a:p>
            <a:pPr lvl="0"/>
            <a:r>
              <a:rPr lang="pl-PL"/>
              <a:t>MATERIAŁÓW</a:t>
            </a:r>
          </a:p>
        </p:txBody>
      </p:sp>
      <p:sp>
        <p:nvSpPr>
          <p:cNvPr id="11" name="Symbol zastępczy tekstu 10">
            <a:extLst>
              <a:ext uri="{FF2B5EF4-FFF2-40B4-BE49-F238E27FC236}">
                <a16:creationId xmlns:a16="http://schemas.microsoft.com/office/drawing/2014/main" id="{2AFE3D58-B14C-9918-0ABF-B1F2E71F7B6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036008" y="2936839"/>
            <a:ext cx="4481420" cy="887506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15" name="Grafika 14">
            <a:extLst>
              <a:ext uri="{FF2B5EF4-FFF2-40B4-BE49-F238E27FC236}">
                <a16:creationId xmlns:a16="http://schemas.microsoft.com/office/drawing/2014/main" id="{2E49EE36-E8EE-9904-8066-18D6748979DC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085" y="5967664"/>
            <a:ext cx="4836550" cy="118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4036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żo te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25">
            <a:extLst>
              <a:ext uri="{FF2B5EF4-FFF2-40B4-BE49-F238E27FC236}">
                <a16:creationId xmlns:a16="http://schemas.microsoft.com/office/drawing/2014/main" id="{EED8AFA8-0FA5-42EE-A00C-68D0031BB20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-1"/>
            <a:ext cx="5002980" cy="10288587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E2E27FF-72D2-247A-8BFC-F560CF018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399" y="322308"/>
            <a:ext cx="9848851" cy="1935117"/>
          </a:xfrm>
        </p:spPr>
        <p:txBody>
          <a:bodyPr>
            <a:no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8964915-FED1-11B5-EC42-C86958CC88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629401" y="9541928"/>
            <a:ext cx="3911600" cy="567410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68DCCA1-1F2A-F206-B0E2-3EFD116271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788CC8E-072C-C02F-EBA6-760026D09A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9400" y="2257425"/>
            <a:ext cx="11266487" cy="6866697"/>
          </a:xfrm>
        </p:spPr>
        <p:txBody>
          <a:bodyPr lIns="0" numCol="3" spcCol="324000">
            <a:noAutofit/>
          </a:bodyPr>
          <a:lstStyle>
            <a:lvl1pPr marL="342900" indent="-3429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10">
            <a:extLst>
              <a:ext uri="{FF2B5EF4-FFF2-40B4-BE49-F238E27FC236}">
                <a16:creationId xmlns:a16="http://schemas.microsoft.com/office/drawing/2014/main" id="{7C522EBC-50D3-EFA5-7B00-D31ED36220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649075" y="9369704"/>
            <a:ext cx="3027363" cy="567411"/>
          </a:xfrm>
        </p:spPr>
        <p:txBody>
          <a:bodyPr lIns="0" bIns="0" anchor="b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100"/>
            </a:lvl1pPr>
          </a:lstStyle>
          <a:p>
            <a:pPr lvl="0"/>
            <a:r>
              <a:rPr lang="pl-PL"/>
              <a:t>* tekst dotyczący opisu gwiazdki</a:t>
            </a:r>
          </a:p>
        </p:txBody>
      </p:sp>
    </p:spTree>
    <p:extLst>
      <p:ext uri="{BB962C8B-B14F-4D97-AF65-F5344CB8AC3E}">
        <p14:creationId xmlns:p14="http://schemas.microsoft.com/office/powerpoint/2010/main" val="94114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ży komentarz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4" y="0"/>
            <a:ext cx="8440737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413" y="293733"/>
            <a:ext cx="9136062" cy="1820817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35B28121-D72C-FAB3-FB10-C89A08F878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990725" y="7590184"/>
            <a:ext cx="7524750" cy="1500376"/>
          </a:xfrm>
          <a:solidFill>
            <a:schemeClr val="bg1">
              <a:lumMod val="95000"/>
            </a:schemeClr>
          </a:solidFill>
          <a:effectLst>
            <a:softEdge rad="0"/>
          </a:effectLst>
        </p:spPr>
        <p:txBody>
          <a:bodyPr lIns="251999" tIns="180000" rIns="251999" bIns="251999" anchor="ctr" anchorCtr="0"/>
          <a:lstStyle>
            <a:lvl1pPr>
              <a:lnSpc>
                <a:spcPct val="110000"/>
              </a:lnSpc>
              <a:spcBef>
                <a:spcPts val="0"/>
              </a:spcBef>
              <a:defRPr sz="2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Komentarz, wniosek, </a:t>
            </a:r>
            <a:r>
              <a:rPr lang="pl-PL" err="1"/>
              <a:t>next</a:t>
            </a:r>
            <a:r>
              <a:rPr lang="pl-PL"/>
              <a:t> step</a:t>
            </a: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691C5AD4-2D14-96A6-DEC9-345C2B1A135A}"/>
              </a:ext>
            </a:extLst>
          </p:cNvPr>
          <p:cNvGrpSpPr/>
          <p:nvPr/>
        </p:nvGrpSpPr>
        <p:grpSpPr>
          <a:xfrm>
            <a:off x="379413" y="8751492"/>
            <a:ext cx="256305" cy="255601"/>
            <a:chOff x="954501" y="4464899"/>
            <a:chExt cx="205370" cy="204805"/>
          </a:xfrm>
        </p:grpSpPr>
        <p:cxnSp>
          <p:nvCxnSpPr>
            <p:cNvPr id="24" name="Łącznik prosty 23">
              <a:extLst>
                <a:ext uri="{FF2B5EF4-FFF2-40B4-BE49-F238E27FC236}">
                  <a16:creationId xmlns:a16="http://schemas.microsoft.com/office/drawing/2014/main" id="{8811C233-225F-F112-BAA6-CE4D8EA8DB80}"/>
                </a:ext>
              </a:extLst>
            </p:cNvPr>
            <p:cNvCxnSpPr/>
            <p:nvPr/>
          </p:nvCxnSpPr>
          <p:spPr>
            <a:xfrm flipV="1">
              <a:off x="957333" y="4464899"/>
              <a:ext cx="202406" cy="20002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B1305220-9D4F-EE4E-85AB-3C4E1DCA6084}"/>
                </a:ext>
              </a:extLst>
            </p:cNvPr>
            <p:cNvCxnSpPr/>
            <p:nvPr/>
          </p:nvCxnSpPr>
          <p:spPr>
            <a:xfrm flipV="1">
              <a:off x="1159871" y="4464918"/>
              <a:ext cx="0" cy="20478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>
              <a:extLst>
                <a:ext uri="{FF2B5EF4-FFF2-40B4-BE49-F238E27FC236}">
                  <a16:creationId xmlns:a16="http://schemas.microsoft.com/office/drawing/2014/main" id="{5734CF2A-2306-3A55-5D06-A85CC210CEC0}"/>
                </a:ext>
              </a:extLst>
            </p:cNvPr>
            <p:cNvCxnSpPr/>
            <p:nvPr/>
          </p:nvCxnSpPr>
          <p:spPr>
            <a:xfrm>
              <a:off x="954501" y="4464899"/>
              <a:ext cx="2052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Symbol zastępczy tekstu 12">
            <a:extLst>
              <a:ext uri="{FF2B5EF4-FFF2-40B4-BE49-F238E27FC236}">
                <a16:creationId xmlns:a16="http://schemas.microsoft.com/office/drawing/2014/main" id="{38EC8C20-860D-EF11-3892-BC3ED8E7AF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413" y="2195387"/>
            <a:ext cx="9136062" cy="4604345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pic>
        <p:nvPicPr>
          <p:cNvPr id="2" name="energybar">
            <a:extLst>
              <a:ext uri="{FF2B5EF4-FFF2-40B4-BE49-F238E27FC236}">
                <a16:creationId xmlns:a16="http://schemas.microsoft.com/office/drawing/2014/main" id="{EFFAD462-0A27-00D9-2575-B2B1CA365DF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90725" y="9066173"/>
            <a:ext cx="752400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1864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ży komentarz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847263" y="0"/>
            <a:ext cx="8440737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064A4A1-1BF1-476A-90D6-CCE3D3DEB2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9" name="Symbol zastępczy tekstu 7">
            <a:extLst>
              <a:ext uri="{FF2B5EF4-FFF2-40B4-BE49-F238E27FC236}">
                <a16:creationId xmlns:a16="http://schemas.microsoft.com/office/drawing/2014/main" id="{624F5819-50D7-406C-996E-A99955BCFE9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9413" y="293733"/>
            <a:ext cx="9136062" cy="1820817"/>
          </a:xfrm>
        </p:spPr>
        <p:txBody>
          <a:bodyPr lIns="0" tIns="0" rIns="72000" bIns="0"/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pl-PL" sz="58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612900" indent="0">
              <a:defRPr/>
            </a:lvl2pPr>
            <a:lvl3pPr marL="3232150" indent="0">
              <a:defRPr/>
            </a:lvl3pPr>
            <a:lvl4pPr marL="4845050" indent="0">
              <a:defRPr/>
            </a:lvl4pPr>
            <a:lvl5pPr marL="6457950" indent="0"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8C90589E-84B5-EC8C-024D-A95D029DA00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413" y="2195388"/>
            <a:ext cx="9136062" cy="2914650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0"/>
              </a:spcBef>
              <a:defRPr sz="1800"/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5" name="Symbol zastępczy tekstu 14">
            <a:extLst>
              <a:ext uri="{FF2B5EF4-FFF2-40B4-BE49-F238E27FC236}">
                <a16:creationId xmlns:a16="http://schemas.microsoft.com/office/drawing/2014/main" id="{35B28121-D72C-FAB3-FB10-C89A08F878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7033" y="7590184"/>
            <a:ext cx="9128442" cy="1500376"/>
          </a:xfrm>
          <a:solidFill>
            <a:schemeClr val="bg1">
              <a:lumMod val="95000"/>
            </a:schemeClr>
          </a:solidFill>
          <a:effectLst>
            <a:softEdge rad="0"/>
          </a:effectLst>
        </p:spPr>
        <p:txBody>
          <a:bodyPr lIns="0" tIns="180000" rIns="180000" bIns="180000" anchor="ctr" anchorCtr="0">
            <a:normAutofit/>
          </a:bodyPr>
          <a:lstStyle>
            <a:lvl1pPr marL="1620000">
              <a:lnSpc>
                <a:spcPct val="110000"/>
              </a:lnSpc>
              <a:spcBef>
                <a:spcPts val="0"/>
              </a:spcBef>
              <a:defRPr sz="2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Komentarz, wniosek, </a:t>
            </a:r>
            <a:r>
              <a:rPr lang="pl-PL" err="1"/>
              <a:t>next</a:t>
            </a:r>
            <a:r>
              <a:rPr lang="pl-PL"/>
              <a:t> step</a:t>
            </a:r>
          </a:p>
        </p:txBody>
      </p:sp>
      <p:grpSp>
        <p:nvGrpSpPr>
          <p:cNvPr id="23" name="Grupa 22">
            <a:extLst>
              <a:ext uri="{FF2B5EF4-FFF2-40B4-BE49-F238E27FC236}">
                <a16:creationId xmlns:a16="http://schemas.microsoft.com/office/drawing/2014/main" id="{691C5AD4-2D14-96A6-DEC9-345C2B1A135A}"/>
              </a:ext>
            </a:extLst>
          </p:cNvPr>
          <p:cNvGrpSpPr/>
          <p:nvPr/>
        </p:nvGrpSpPr>
        <p:grpSpPr>
          <a:xfrm rot="5400000">
            <a:off x="604002" y="7815753"/>
            <a:ext cx="256305" cy="255601"/>
            <a:chOff x="954501" y="4464899"/>
            <a:chExt cx="205370" cy="204805"/>
          </a:xfrm>
        </p:grpSpPr>
        <p:cxnSp>
          <p:nvCxnSpPr>
            <p:cNvPr id="24" name="Łącznik prosty 23">
              <a:extLst>
                <a:ext uri="{FF2B5EF4-FFF2-40B4-BE49-F238E27FC236}">
                  <a16:creationId xmlns:a16="http://schemas.microsoft.com/office/drawing/2014/main" id="{8811C233-225F-F112-BAA6-CE4D8EA8DB80}"/>
                </a:ext>
              </a:extLst>
            </p:cNvPr>
            <p:cNvCxnSpPr/>
            <p:nvPr/>
          </p:nvCxnSpPr>
          <p:spPr>
            <a:xfrm flipV="1">
              <a:off x="957333" y="4464899"/>
              <a:ext cx="202406" cy="20002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B1305220-9D4F-EE4E-85AB-3C4E1DCA6084}"/>
                </a:ext>
              </a:extLst>
            </p:cNvPr>
            <p:cNvCxnSpPr/>
            <p:nvPr/>
          </p:nvCxnSpPr>
          <p:spPr>
            <a:xfrm flipV="1">
              <a:off x="1159871" y="4464918"/>
              <a:ext cx="0" cy="20478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>
              <a:extLst>
                <a:ext uri="{FF2B5EF4-FFF2-40B4-BE49-F238E27FC236}">
                  <a16:creationId xmlns:a16="http://schemas.microsoft.com/office/drawing/2014/main" id="{5734CF2A-2306-3A55-5D06-A85CC210CEC0}"/>
                </a:ext>
              </a:extLst>
            </p:cNvPr>
            <p:cNvCxnSpPr/>
            <p:nvPr/>
          </p:nvCxnSpPr>
          <p:spPr>
            <a:xfrm>
              <a:off x="954501" y="4464899"/>
              <a:ext cx="2052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Grafika 1">
            <a:extLst>
              <a:ext uri="{FF2B5EF4-FFF2-40B4-BE49-F238E27FC236}">
                <a16:creationId xmlns:a16="http://schemas.microsoft.com/office/drawing/2014/main" id="{20547DD5-5441-6A04-EBE7-C5383B3D9190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413" y="9090560"/>
            <a:ext cx="912600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0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9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211678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 szare tł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397A0A62-57B9-53A9-EE87-F18DD5D456F4}"/>
              </a:ext>
            </a:extLst>
          </p:cNvPr>
          <p:cNvSpPr/>
          <p:nvPr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A5F4A2-CDAA-4F2F-E9D1-D942275FB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A53BA2D-8D87-A9B1-8EEE-86F414535D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DE8E82-9470-1773-B36E-746C2F80B0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F36CDA5F-47A4-7420-72A1-4B6D056B76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8630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397A0A62-57B9-53A9-EE87-F18DD5D456F4}"/>
              </a:ext>
            </a:extLst>
          </p:cNvPr>
          <p:cNvSpPr/>
          <p:nvPr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A5F4A2-CDAA-4F2F-E9D1-D942275F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22308"/>
            <a:ext cx="17518062" cy="125884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A53BA2D-8D87-A9B1-8EEE-86F414535D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DE8E82-9470-1773-B36E-746C2F80B0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F36CDA5F-47A4-7420-72A1-4B6D056B76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CA2A1FC-A213-2E22-DE71-B24086998C0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76312215"/>
              </p:ext>
            </p:extLst>
          </p:nvPr>
        </p:nvGraphicFramePr>
        <p:xfrm>
          <a:off x="1990725" y="3458104"/>
          <a:ext cx="14297025" cy="3578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5675">
                  <a:extLst>
                    <a:ext uri="{9D8B030D-6E8A-4147-A177-3AD203B41FA5}">
                      <a16:colId xmlns:a16="http://schemas.microsoft.com/office/drawing/2014/main" val="1677723240"/>
                    </a:ext>
                  </a:extLst>
                </a:gridCol>
                <a:gridCol w="4765675">
                  <a:extLst>
                    <a:ext uri="{9D8B030D-6E8A-4147-A177-3AD203B41FA5}">
                      <a16:colId xmlns:a16="http://schemas.microsoft.com/office/drawing/2014/main" val="3148399610"/>
                    </a:ext>
                  </a:extLst>
                </a:gridCol>
                <a:gridCol w="4765675">
                  <a:extLst>
                    <a:ext uri="{9D8B030D-6E8A-4147-A177-3AD203B41FA5}">
                      <a16:colId xmlns:a16="http://schemas.microsoft.com/office/drawing/2014/main" val="1904804791"/>
                    </a:ext>
                  </a:extLst>
                </a:gridCol>
              </a:tblGrid>
              <a:tr h="4472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Media channel</a:t>
                      </a:r>
                    </a:p>
                  </a:txBody>
                  <a:tcPr marL="108000" marR="0" marT="0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Media channel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Media channel</a:t>
                      </a:r>
                    </a:p>
                  </a:txBody>
                  <a:tcPr marL="9525" marR="9525" marT="9525" marB="0" anchor="ctr"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126348"/>
                  </a:ext>
                </a:extLst>
              </a:tr>
              <a:tr h="4472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l-PL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onet.wiadomości</a:t>
                      </a:r>
                      <a:endParaRPr lang="pl-PL" sz="18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0800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1 829 952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93,4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2272560"/>
                  </a:ext>
                </a:extLst>
              </a:tr>
              <a:tr h="4472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fakt.pl</a:t>
                      </a:r>
                    </a:p>
                  </a:txBody>
                  <a:tcPr marL="10800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1 510 002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236353"/>
                  </a:ext>
                </a:extLst>
              </a:tr>
              <a:tr h="4472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onet strona główna</a:t>
                      </a:r>
                    </a:p>
                  </a:txBody>
                  <a:tcPr marL="10800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1 271 538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108,5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298831"/>
                  </a:ext>
                </a:extLst>
              </a:tr>
              <a:tr h="4472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businessinsider.com.pl</a:t>
                      </a:r>
                    </a:p>
                  </a:txBody>
                  <a:tcPr marL="10800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1 254 852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89,9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137922"/>
                  </a:ext>
                </a:extLst>
              </a:tr>
              <a:tr h="4472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onet.przegladsportowy</a:t>
                      </a:r>
                    </a:p>
                  </a:txBody>
                  <a:tcPr marL="10800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1 252 098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91,5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233209"/>
                  </a:ext>
                </a:extLst>
              </a:tr>
              <a:tr h="4472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medonet.pl</a:t>
                      </a:r>
                    </a:p>
                  </a:txBody>
                  <a:tcPr marL="10800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949 158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84,9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8731102"/>
                  </a:ext>
                </a:extLst>
              </a:tr>
              <a:tr h="44726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Aplikacja Jakdojade</a:t>
                      </a:r>
                    </a:p>
                  </a:txBody>
                  <a:tcPr marL="108000" marR="0" marT="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837 864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l-PL" sz="1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119,4</a:t>
                      </a:r>
                    </a:p>
                  </a:txBody>
                  <a:tcPr marL="9525" marR="9525" marT="9525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057733"/>
                  </a:ext>
                </a:extLst>
              </a:tr>
            </a:tbl>
          </a:graphicData>
        </a:graphic>
      </p:graphicFrame>
      <p:sp>
        <p:nvSpPr>
          <p:cNvPr id="9" name="Symbol zastępczy tabeli 8">
            <a:extLst>
              <a:ext uri="{FF2B5EF4-FFF2-40B4-BE49-F238E27FC236}">
                <a16:creationId xmlns:a16="http://schemas.microsoft.com/office/drawing/2014/main" id="{6047813E-C95A-9FFD-864F-6F220FA9CC96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914900" y="2305711"/>
            <a:ext cx="7677150" cy="3562350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394541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B119F6DD-FF34-D76B-522F-2D9208C7E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22308"/>
            <a:ext cx="14475576" cy="1336174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CF168CB0-1999-E8D9-5574-EB8A76EFB8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674039" y="370706"/>
            <a:ext cx="2444515" cy="128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0104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ylko tytuł"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869D28E6-480E-9E2D-3D01-F163C7309C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4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7316"/>
          <a:stretch>
            <a:fillRect/>
          </a:stretch>
        </p:blipFill>
        <p:spPr>
          <a:xfrm>
            <a:off x="-1" y="2300043"/>
            <a:ext cx="18288001" cy="7988545"/>
          </a:xfrm>
          <a:prstGeom prst="round2SameRect">
            <a:avLst>
              <a:gd name="adj1" fmla="val 7340"/>
              <a:gd name="adj2" fmla="val 0"/>
            </a:avLst>
          </a:prstGeom>
        </p:spPr>
      </p:pic>
      <p:sp>
        <p:nvSpPr>
          <p:cNvPr id="4" name="Footer Placeholder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5" name="Slide Number Placeholder 4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B119F6DD-FF34-D76B-522F-2D9208C7E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322308"/>
            <a:ext cx="14475576" cy="1336174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pic>
        <p:nvPicPr>
          <p:cNvPr id="2" name="Grafika 1">
            <a:extLst>
              <a:ext uri="{FF2B5EF4-FFF2-40B4-BE49-F238E27FC236}">
                <a16:creationId xmlns:a16="http://schemas.microsoft.com/office/drawing/2014/main" id="{CF168CB0-1999-E8D9-5574-EB8A76EFB8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74039" y="370706"/>
            <a:ext cx="2444515" cy="1287776"/>
          </a:xfrm>
          <a:prstGeom prst="rect">
            <a:avLst/>
          </a:prstGeom>
        </p:spPr>
      </p:pic>
      <p:pic>
        <p:nvPicPr>
          <p:cNvPr id="7" name="Grafika 6" hidden="1">
            <a:extLst>
              <a:ext uri="{FF2B5EF4-FFF2-40B4-BE49-F238E27FC236}">
                <a16:creationId xmlns:a16="http://schemas.microsoft.com/office/drawing/2014/main" id="{937E7239-BE75-A0E1-3A3F-C69228814D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690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l-PL"/>
              <a:t>30 przed 30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FE2F-73C2-491A-8BB2-B466C3E6D25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51272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ele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7FFFC954-AB09-0A08-72A2-C279998257A7}"/>
              </a:ext>
            </a:extLst>
          </p:cNvPr>
          <p:cNvSpPr/>
          <p:nvPr userDrawn="1"/>
        </p:nvSpPr>
        <p:spPr>
          <a:xfrm>
            <a:off x="-5556" y="0"/>
            <a:ext cx="18293556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60" tIns="251960" rIns="179972" bIns="251960" rtlCol="0" anchor="ctr"/>
          <a:lstStyle/>
          <a:p>
            <a:pPr algn="l"/>
            <a:endParaRPr lang="pl-PL" sz="18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413" y="293734"/>
            <a:ext cx="17518062" cy="1511533"/>
          </a:xfrm>
        </p:spPr>
        <p:txBody>
          <a:bodyPr>
            <a:no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Grafika 6">
            <a:extLst>
              <a:ext uri="{FF2B5EF4-FFF2-40B4-BE49-F238E27FC236}">
                <a16:creationId xmlns:a16="http://schemas.microsoft.com/office/drawing/2014/main" id="{4D2F0EB9-4EF4-3C02-7B59-08E58FBDC6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01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braz full sc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obrazu 11">
            <a:extLst>
              <a:ext uri="{FF2B5EF4-FFF2-40B4-BE49-F238E27FC236}">
                <a16:creationId xmlns:a16="http://schemas.microsoft.com/office/drawing/2014/main" id="{BB85D394-BD4F-4F34-97CF-E25165BE8B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18288000" cy="10288588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algn="ctr">
              <a:defRPr sz="2800"/>
            </a:lvl1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90724" y="9558861"/>
            <a:ext cx="6248401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  <p:sp>
        <p:nvSpPr>
          <p:cNvPr id="21" name="Symbol zastępczy tekstu 20">
            <a:extLst>
              <a:ext uri="{FF2B5EF4-FFF2-40B4-BE49-F238E27FC236}">
                <a16:creationId xmlns:a16="http://schemas.microsoft.com/office/drawing/2014/main" id="{25E4088E-6DC0-4970-BD8D-0C35138F4C1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39350" y="8288029"/>
            <a:ext cx="4637088" cy="1657606"/>
          </a:xfrm>
        </p:spPr>
        <p:txBody>
          <a:bodyPr lIns="0" tIns="0" rIns="0" bIns="0" anchor="b">
            <a:noAutofit/>
          </a:bodyPr>
          <a:lstStyle>
            <a:lvl1pPr>
              <a:defRPr sz="1800"/>
            </a:lvl1pPr>
          </a:lstStyle>
          <a:p>
            <a:pPr lvl="0"/>
            <a:r>
              <a:rPr lang="pl-PL"/>
              <a:t>Podpis zdjęcia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DE7F33A7-ECEF-25D2-6EDD-13DC84F6A0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292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 hidden="1">
            <a:extLst>
              <a:ext uri="{FF2B5EF4-FFF2-40B4-BE49-F238E27FC236}">
                <a16:creationId xmlns:a16="http://schemas.microsoft.com/office/drawing/2014/main" id="{55270638-F7FC-BB59-69FA-E9CC96A26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Symbol zastępczy stopki 4" hidden="1">
            <a:extLst>
              <a:ext uri="{FF2B5EF4-FFF2-40B4-BE49-F238E27FC236}">
                <a16:creationId xmlns:a16="http://schemas.microsoft.com/office/drawing/2014/main" id="{A9F93EE0-CE5B-EF0E-5658-66EBAE054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 hidden="1">
            <a:extLst>
              <a:ext uri="{FF2B5EF4-FFF2-40B4-BE49-F238E27FC236}">
                <a16:creationId xmlns:a16="http://schemas.microsoft.com/office/drawing/2014/main" id="{F05CCF6D-4499-D9CE-7EE4-055CCC569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20450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397375-10E5-B292-C20F-45FA21591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75" y="547688"/>
            <a:ext cx="16275050" cy="1989137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39ABE7-A8F2-C5E2-32D1-C55C8C92B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0575" y="2738438"/>
            <a:ext cx="16275050" cy="652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FEA0462-EE01-90BB-8AE5-785399D5D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9A2A08-835C-2A4C-4245-CB29A091D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37DC2C0-66CC-EE5F-0236-4590EA338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65387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897198-BA24-9833-C1E5-6D4908116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5400"/>
            <a:ext cx="15773400" cy="42799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3CF57B2-BFDC-FC2B-786B-5A229EBC5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988"/>
            <a:ext cx="15773400" cy="22510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576DF25-0E56-2C20-6231-12ADCD0E5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560E20-546E-32CE-010D-6425412D0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D40B0C1-EB0B-7072-7DC6-512CD1231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15210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28F3083-CB8A-C31D-1FFC-3D7FDA6B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04BFD4C-1798-378E-F9D5-6E9E798F23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810500" cy="652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F3FEA0AE-CEFD-93D1-1D13-F6338D8F15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20200" y="2738438"/>
            <a:ext cx="7810500" cy="652780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BF5698D-857E-680D-31D6-CDC8112FB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5808C7E-3A6C-2D46-08C9-31C9CDCF4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9AF879C-9834-75E0-BEE6-1705AAA3E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52146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A629C8-AB01-83C9-C1B3-A79AB950F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547688"/>
            <a:ext cx="15773400" cy="1989137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4DC0D05-F77F-03D1-360A-E306A84FCD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0475" y="2522538"/>
            <a:ext cx="7735888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D629E71-580B-2434-01D9-760A4FA947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0475" y="3757613"/>
            <a:ext cx="7735888" cy="552767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9D4FADA8-D5A5-2FDC-E265-7D26DB0EC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2538"/>
            <a:ext cx="7775575" cy="1235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0593AA1-9461-1F33-9228-E85C8D780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5575" cy="552767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72EB8D7-3C22-29CC-6A98-C567E6368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4C65D756-2653-D0FD-B054-48B6FD4AD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C346C48E-43B2-AB3A-5CEF-5B56E6C8F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18900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6CF8B0-1662-EA16-E2CF-37CFDB851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23" y="616870"/>
            <a:ext cx="16311562" cy="1989137"/>
          </a:xfrm>
        </p:spPr>
        <p:txBody>
          <a:bodyPr anchor="t" anchorCtr="0"/>
          <a:lstStyle>
            <a:lvl1pPr>
              <a:defRPr sz="7200" b="1" i="0">
                <a:latin typeface="Syne SemiBold" pitchFamily="2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 hidden="1">
            <a:extLst>
              <a:ext uri="{FF2B5EF4-FFF2-40B4-BE49-F238E27FC236}">
                <a16:creationId xmlns:a16="http://schemas.microsoft.com/office/drawing/2014/main" id="{DE596A96-428C-DCED-5692-A3CA93A53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4" name="Symbol zastępczy stopki 3" hidden="1">
            <a:extLst>
              <a:ext uri="{FF2B5EF4-FFF2-40B4-BE49-F238E27FC236}">
                <a16:creationId xmlns:a16="http://schemas.microsoft.com/office/drawing/2014/main" id="{4FA5F098-B85F-685B-98E8-9C942DB7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 hidden="1">
            <a:extLst>
              <a:ext uri="{FF2B5EF4-FFF2-40B4-BE49-F238E27FC236}">
                <a16:creationId xmlns:a16="http://schemas.microsoft.com/office/drawing/2014/main" id="{FCCB9954-C4F5-CF50-3FE2-FB96D9EB2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43353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6CF8B0-1662-EA16-E2CF-37CFDB851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23" y="616870"/>
            <a:ext cx="16311562" cy="1989137"/>
          </a:xfrm>
        </p:spPr>
        <p:txBody>
          <a:bodyPr anchor="t" anchorCtr="0"/>
          <a:lstStyle>
            <a:lvl1pPr>
              <a:defRPr sz="7200" b="1" i="0">
                <a:latin typeface="Syne SemiBold" pitchFamily="2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 hidden="1">
            <a:extLst>
              <a:ext uri="{FF2B5EF4-FFF2-40B4-BE49-F238E27FC236}">
                <a16:creationId xmlns:a16="http://schemas.microsoft.com/office/drawing/2014/main" id="{DE596A96-428C-DCED-5692-A3CA93A53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4" name="Symbol zastępczy stopki 3" hidden="1">
            <a:extLst>
              <a:ext uri="{FF2B5EF4-FFF2-40B4-BE49-F238E27FC236}">
                <a16:creationId xmlns:a16="http://schemas.microsoft.com/office/drawing/2014/main" id="{4FA5F098-B85F-685B-98E8-9C942DB7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 hidden="1">
            <a:extLst>
              <a:ext uri="{FF2B5EF4-FFF2-40B4-BE49-F238E27FC236}">
                <a16:creationId xmlns:a16="http://schemas.microsoft.com/office/drawing/2014/main" id="{FCCB9954-C4F5-CF50-3FE2-FB96D9EB2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4F4A497D-1B50-6C84-7991-5BEAB26CA7EE}"/>
              </a:ext>
            </a:extLst>
          </p:cNvPr>
          <p:cNvSpPr/>
          <p:nvPr userDrawn="1"/>
        </p:nvSpPr>
        <p:spPr>
          <a:xfrm>
            <a:off x="15183293" y="0"/>
            <a:ext cx="3104707" cy="2445488"/>
          </a:xfrm>
          <a:prstGeom prst="rect">
            <a:avLst/>
          </a:prstGeom>
          <a:solidFill>
            <a:srgbClr val="F7F8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85485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hidden="1">
            <a:extLst>
              <a:ext uri="{FF2B5EF4-FFF2-40B4-BE49-F238E27FC236}">
                <a16:creationId xmlns:a16="http://schemas.microsoft.com/office/drawing/2014/main" id="{808D0696-F91E-FD7A-32C5-C0C6513229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54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7316"/>
          <a:stretch>
            <a:fillRect/>
          </a:stretch>
        </p:blipFill>
        <p:spPr>
          <a:xfrm>
            <a:off x="-1" y="2300043"/>
            <a:ext cx="18288001" cy="7988545"/>
          </a:xfrm>
          <a:prstGeom prst="round2SameRect">
            <a:avLst>
              <a:gd name="adj1" fmla="val 7340"/>
              <a:gd name="adj2" fmla="val 0"/>
            </a:avLst>
          </a:prstGeom>
        </p:spPr>
      </p:pic>
      <p:sp>
        <p:nvSpPr>
          <p:cNvPr id="2" name="Symbol zastępczy daty 1" hidden="1">
            <a:extLst>
              <a:ext uri="{FF2B5EF4-FFF2-40B4-BE49-F238E27FC236}">
                <a16:creationId xmlns:a16="http://schemas.microsoft.com/office/drawing/2014/main" id="{BF3322C7-97D1-10B2-C6DA-4A8547A2A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3" name="Symbol zastępczy stopki 2" hidden="1">
            <a:extLst>
              <a:ext uri="{FF2B5EF4-FFF2-40B4-BE49-F238E27FC236}">
                <a16:creationId xmlns:a16="http://schemas.microsoft.com/office/drawing/2014/main" id="{B744D9AE-B4E8-F997-4606-0204543AC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 hidden="1">
            <a:extLst>
              <a:ext uri="{FF2B5EF4-FFF2-40B4-BE49-F238E27FC236}">
                <a16:creationId xmlns:a16="http://schemas.microsoft.com/office/drawing/2014/main" id="{4016EBB1-F38C-0C52-6CFC-E4302D988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75CDBB2-28F3-BFA9-ACA3-FF98C0DCE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23" y="616870"/>
            <a:ext cx="16311562" cy="1989137"/>
          </a:xfrm>
        </p:spPr>
        <p:txBody>
          <a:bodyPr anchor="t" anchorCtr="0"/>
          <a:lstStyle>
            <a:lvl1pPr>
              <a:defRPr sz="7200" b="1" i="0">
                <a:latin typeface="Syne SemiBold" pitchFamily="2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26958606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A3EF1781-FBBD-3116-0B5B-B23646A583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32"/>
          <a:stretch>
            <a:fillRect/>
          </a:stretch>
        </p:blipFill>
        <p:spPr>
          <a:xfrm>
            <a:off x="0" y="0"/>
            <a:ext cx="18288000" cy="10288588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9F079B5B-BA8C-9C7F-CC5F-E06B642795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41340" y="258013"/>
            <a:ext cx="1699371" cy="895233"/>
          </a:xfrm>
          <a:prstGeom prst="rect">
            <a:avLst/>
          </a:prstGeom>
        </p:spPr>
      </p:pic>
      <p:sp>
        <p:nvSpPr>
          <p:cNvPr id="11" name="Tytuł 1">
            <a:extLst>
              <a:ext uri="{FF2B5EF4-FFF2-40B4-BE49-F238E27FC236}">
                <a16:creationId xmlns:a16="http://schemas.microsoft.com/office/drawing/2014/main" id="{166BEF21-E32D-7BB3-868F-E6179317F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65" y="667669"/>
            <a:ext cx="16311562" cy="1989137"/>
          </a:xfrm>
        </p:spPr>
        <p:txBody>
          <a:bodyPr anchor="t" anchorCtr="0">
            <a:normAutofit/>
          </a:bodyPr>
          <a:lstStyle>
            <a:lvl1pPr>
              <a:defRPr sz="4800" b="1" i="0">
                <a:solidFill>
                  <a:schemeClr val="bg1"/>
                </a:solidFill>
                <a:latin typeface="Syne SemiBold" pitchFamily="2" charset="0"/>
              </a:defRPr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0493152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0CBC02-A0C6-C0FB-7895-D1896E3C5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475" y="685800"/>
            <a:ext cx="5897563" cy="24003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470F4A2-BCFC-FF18-35C3-512824ED52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5575" y="1481138"/>
            <a:ext cx="9258300" cy="7312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AD480E8-4028-5422-2677-B369E53A5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60475" y="3086100"/>
            <a:ext cx="5897563" cy="5718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6463B54-8013-7090-259A-27F1EEA30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3299B39-6934-AED7-F48D-AAD946DC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7D9C7DC-AF77-6E6F-2164-096EBD501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32511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593758-1640-F194-8E1D-58F07B313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E6408D8-53E4-1EF9-4FA6-E044A0ACB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5755AA8-8D0D-248F-546D-DEEFEA0B9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798C0BF-559D-C460-1F3E-334642D56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43F79BA-97EB-92BE-E2BC-7763F116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67473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91206F5-ECBF-694C-45A3-A3FCFD29D6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85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5131B1F-AFD0-B3AD-62C8-BDB3A8CEA4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77650" cy="87185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D114225-7BE1-6068-6FBB-3EB15D37E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CAE19-6600-A54F-8A16-27AAFB9E4B22}" type="datetimeFigureOut">
              <a:rPr lang="pl-PL" smtClean="0"/>
              <a:t>18.08.2026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C99B247-30FB-0C4F-A7F7-DA968E410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DE6CF77-4DD5-DA5C-9F1D-0B37F7AB4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1CEDC-530B-644A-8217-2CA666E8CA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30740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zpalta tekstu + 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397A0A62-57B9-53A9-EE87-F18DD5D456F4}"/>
              </a:ext>
            </a:extLst>
          </p:cNvPr>
          <p:cNvSpPr/>
          <p:nvPr userDrawn="1"/>
        </p:nvSpPr>
        <p:spPr>
          <a:xfrm>
            <a:off x="0" y="0"/>
            <a:ext cx="5210175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A5F4A2-CDAA-4F2F-E9D1-D942275FB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230868"/>
            <a:ext cx="4624388" cy="246901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dodać tytuł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DE8E82-9470-1773-B36E-746C2F80B0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F36CDA5F-47A4-7420-72A1-4B6D056B76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0" name="Tekst">
            <a:extLst>
              <a:ext uri="{FF2B5EF4-FFF2-40B4-BE49-F238E27FC236}">
                <a16:creationId xmlns:a16="http://schemas.microsoft.com/office/drawing/2014/main" id="{C4AD486E-1565-B989-7CBB-927F2A8D3F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3113634"/>
            <a:ext cx="4331735" cy="5966197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1500"/>
              </a:spcBef>
              <a:defRPr sz="1800"/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11" name="Tekst">
            <a:extLst>
              <a:ext uri="{FF2B5EF4-FFF2-40B4-BE49-F238E27FC236}">
                <a16:creationId xmlns:a16="http://schemas.microsoft.com/office/drawing/2014/main" id="{7F4242F4-7848-FCDA-5234-E225F37E0C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29269" y="387387"/>
            <a:ext cx="11279317" cy="2451510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14" name="Symbol zastępczy zawartości 23">
            <a:extLst>
              <a:ext uri="{FF2B5EF4-FFF2-40B4-BE49-F238E27FC236}">
                <a16:creationId xmlns:a16="http://schemas.microsoft.com/office/drawing/2014/main" id="{75588A98-40FD-C2E9-6AB0-EEB777B59E2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29400" y="3121202"/>
            <a:ext cx="11271567" cy="5966197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endParaRPr lang="pl-PL"/>
          </a:p>
        </p:txBody>
      </p:sp>
      <p:sp>
        <p:nvSpPr>
          <p:cNvPr id="16" name="Symbol zastępczy stopki 2">
            <a:extLst>
              <a:ext uri="{FF2B5EF4-FFF2-40B4-BE49-F238E27FC236}">
                <a16:creationId xmlns:a16="http://schemas.microsoft.com/office/drawing/2014/main" id="{431953BB-823A-312E-A714-EFE7758EFA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629401" y="9541928"/>
            <a:ext cx="3911600" cy="5674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17" name="Symbol zastępczy tekstu 10">
            <a:extLst>
              <a:ext uri="{FF2B5EF4-FFF2-40B4-BE49-F238E27FC236}">
                <a16:creationId xmlns:a16="http://schemas.microsoft.com/office/drawing/2014/main" id="{D2B70A82-D34A-030F-4449-B05EE1420E4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649075" y="9369704"/>
            <a:ext cx="3027363" cy="567411"/>
          </a:xfrm>
        </p:spPr>
        <p:txBody>
          <a:bodyPr lIns="0" bIns="0" anchor="b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100"/>
            </a:lvl1pPr>
          </a:lstStyle>
          <a:p>
            <a:pPr lvl="0"/>
            <a:r>
              <a:rPr lang="pl-PL"/>
              <a:t>Źródło</a:t>
            </a:r>
          </a:p>
        </p:txBody>
      </p:sp>
    </p:spTree>
    <p:extLst>
      <p:ext uri="{BB962C8B-B14F-4D97-AF65-F5344CB8AC3E}">
        <p14:creationId xmlns:p14="http://schemas.microsoft.com/office/powerpoint/2010/main" val="331993919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zpalta tekstu + 2 wykre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397A0A62-57B9-53A9-EE87-F18DD5D456F4}"/>
              </a:ext>
            </a:extLst>
          </p:cNvPr>
          <p:cNvSpPr/>
          <p:nvPr userDrawn="1"/>
        </p:nvSpPr>
        <p:spPr>
          <a:xfrm>
            <a:off x="0" y="0"/>
            <a:ext cx="5210175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A5F4A2-CDAA-4F2F-E9D1-D942275FB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230868"/>
            <a:ext cx="4624388" cy="246901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dodać tytuł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DE8E82-9470-1773-B36E-746C2F80B0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F36CDA5F-47A4-7420-72A1-4B6D056B76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0" name="Tekst">
            <a:extLst>
              <a:ext uri="{FF2B5EF4-FFF2-40B4-BE49-F238E27FC236}">
                <a16:creationId xmlns:a16="http://schemas.microsoft.com/office/drawing/2014/main" id="{C4AD486E-1565-B989-7CBB-927F2A8D3F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3113634"/>
            <a:ext cx="4252222" cy="5966197"/>
          </a:xfrm>
        </p:spPr>
        <p:txBody>
          <a:bodyPr lIns="0"/>
          <a:lstStyle>
            <a:lvl1pPr>
              <a:lnSpc>
                <a:spcPct val="110000"/>
              </a:lnSpc>
              <a:spcBef>
                <a:spcPts val="1500"/>
              </a:spcBef>
              <a:defRPr sz="1800"/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11" name="Tekst">
            <a:extLst>
              <a:ext uri="{FF2B5EF4-FFF2-40B4-BE49-F238E27FC236}">
                <a16:creationId xmlns:a16="http://schemas.microsoft.com/office/drawing/2014/main" id="{7F4242F4-7848-FCDA-5234-E225F37E0C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29270" y="387387"/>
            <a:ext cx="5210176" cy="15606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14" name="Symbol zastępczy zawartości 23">
            <a:extLst>
              <a:ext uri="{FF2B5EF4-FFF2-40B4-BE49-F238E27FC236}">
                <a16:creationId xmlns:a16="http://schemas.microsoft.com/office/drawing/2014/main" id="{75588A98-40FD-C2E9-6AB0-EEB777B59E2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29401" y="2361372"/>
            <a:ext cx="5210176" cy="6726027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endParaRPr lang="pl-PL"/>
          </a:p>
        </p:txBody>
      </p:sp>
      <p:sp>
        <p:nvSpPr>
          <p:cNvPr id="16" name="Symbol zastępczy stopki 2">
            <a:extLst>
              <a:ext uri="{FF2B5EF4-FFF2-40B4-BE49-F238E27FC236}">
                <a16:creationId xmlns:a16="http://schemas.microsoft.com/office/drawing/2014/main" id="{431953BB-823A-312E-A714-EFE7758EFA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629401" y="9541928"/>
            <a:ext cx="3911600" cy="5674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17" name="Symbol zastępczy tekstu 10">
            <a:extLst>
              <a:ext uri="{FF2B5EF4-FFF2-40B4-BE49-F238E27FC236}">
                <a16:creationId xmlns:a16="http://schemas.microsoft.com/office/drawing/2014/main" id="{D2B70A82-D34A-030F-4449-B05EE1420E4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649075" y="9369704"/>
            <a:ext cx="3027363" cy="567411"/>
          </a:xfrm>
        </p:spPr>
        <p:txBody>
          <a:bodyPr lIns="0" bIns="0" anchor="b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100"/>
            </a:lvl1pPr>
          </a:lstStyle>
          <a:p>
            <a:pPr lvl="0"/>
            <a:r>
              <a:rPr lang="pl-PL"/>
              <a:t>Źródło</a:t>
            </a:r>
          </a:p>
        </p:txBody>
      </p:sp>
      <p:sp>
        <p:nvSpPr>
          <p:cNvPr id="3" name="Symbol zastępczy zawartości 23">
            <a:extLst>
              <a:ext uri="{FF2B5EF4-FFF2-40B4-BE49-F238E27FC236}">
                <a16:creationId xmlns:a16="http://schemas.microsoft.com/office/drawing/2014/main" id="{B3280F63-C665-5AE7-40FF-D1E7A3AD12D9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12531171" y="2361372"/>
            <a:ext cx="5377397" cy="6726027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endParaRPr lang="pl-PL"/>
          </a:p>
        </p:txBody>
      </p:sp>
      <p:sp>
        <p:nvSpPr>
          <p:cNvPr id="7" name="Tekst">
            <a:extLst>
              <a:ext uri="{FF2B5EF4-FFF2-40B4-BE49-F238E27FC236}">
                <a16:creationId xmlns:a16="http://schemas.microsoft.com/office/drawing/2014/main" id="{173F3E71-8264-F795-AE59-5BFF299F6E8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068300" y="387387"/>
            <a:ext cx="4832664" cy="1560683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0F8E1A5D-AA21-98FE-3AA8-354E65E2ABD2}"/>
              </a:ext>
            </a:extLst>
          </p:cNvPr>
          <p:cNvCxnSpPr>
            <a:cxnSpLocks/>
          </p:cNvCxnSpPr>
          <p:nvPr userDrawn="1"/>
        </p:nvCxnSpPr>
        <p:spPr>
          <a:xfrm>
            <a:off x="12165495" y="392113"/>
            <a:ext cx="0" cy="8695286"/>
          </a:xfrm>
          <a:prstGeom prst="line">
            <a:avLst/>
          </a:prstGeom>
          <a:ln w="12192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8142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zpalty tekstu + 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397A0A62-57B9-53A9-EE87-F18DD5D456F4}"/>
              </a:ext>
            </a:extLst>
          </p:cNvPr>
          <p:cNvSpPr/>
          <p:nvPr userDrawn="1"/>
        </p:nvSpPr>
        <p:spPr>
          <a:xfrm>
            <a:off x="0" y="0"/>
            <a:ext cx="8428038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DE8E82-9470-1773-B36E-746C2F80B0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F36CDA5F-47A4-7420-72A1-4B6D056B76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0" name="Tekst">
            <a:extLst>
              <a:ext uri="{FF2B5EF4-FFF2-40B4-BE49-F238E27FC236}">
                <a16:creationId xmlns:a16="http://schemas.microsoft.com/office/drawing/2014/main" id="{C4AD486E-1565-B989-7CBB-927F2A8D3F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9413" y="3113634"/>
            <a:ext cx="7492378" cy="5966197"/>
          </a:xfrm>
        </p:spPr>
        <p:txBody>
          <a:bodyPr lIns="0" numCol="2" spcCol="720000"/>
          <a:lstStyle>
            <a:lvl1pPr>
              <a:lnSpc>
                <a:spcPct val="110000"/>
              </a:lnSpc>
              <a:spcBef>
                <a:spcPts val="1500"/>
              </a:spcBef>
              <a:defRPr sz="1800"/>
            </a:lvl1pPr>
          </a:lstStyle>
          <a:p>
            <a:pPr lvl="0"/>
            <a:r>
              <a:rPr lang="pl-PL"/>
              <a:t>Dwie szpalty tekstu</a:t>
            </a:r>
          </a:p>
        </p:txBody>
      </p:sp>
      <p:sp>
        <p:nvSpPr>
          <p:cNvPr id="11" name="Tekst">
            <a:extLst>
              <a:ext uri="{FF2B5EF4-FFF2-40B4-BE49-F238E27FC236}">
                <a16:creationId xmlns:a16="http://schemas.microsoft.com/office/drawing/2014/main" id="{7F4242F4-7848-FCDA-5234-E225F37E0C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75322" y="387387"/>
            <a:ext cx="8933264" cy="2451510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3600" b="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Kliknij, aby edytować tekst</a:t>
            </a:r>
          </a:p>
        </p:txBody>
      </p:sp>
      <p:sp>
        <p:nvSpPr>
          <p:cNvPr id="14" name="Symbol zastępczy zawartości 23">
            <a:extLst>
              <a:ext uri="{FF2B5EF4-FFF2-40B4-BE49-F238E27FC236}">
                <a16:creationId xmlns:a16="http://schemas.microsoft.com/office/drawing/2014/main" id="{75588A98-40FD-C2E9-6AB0-EEB777B59E2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8975323" y="3113634"/>
            <a:ext cx="8925644" cy="5966197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endParaRPr lang="pl-PL"/>
          </a:p>
        </p:txBody>
      </p:sp>
      <p:sp>
        <p:nvSpPr>
          <p:cNvPr id="15" name="Symbol zastępczy tekstu 10">
            <a:extLst>
              <a:ext uri="{FF2B5EF4-FFF2-40B4-BE49-F238E27FC236}">
                <a16:creationId xmlns:a16="http://schemas.microsoft.com/office/drawing/2014/main" id="{2A8F1094-CD83-0FBF-3CCD-DCF53828894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75322" y="9369704"/>
            <a:ext cx="5701116" cy="567411"/>
          </a:xfrm>
        </p:spPr>
        <p:txBody>
          <a:bodyPr lIns="0" bIns="0" anchor="b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100"/>
            </a:lvl1pPr>
          </a:lstStyle>
          <a:p>
            <a:pPr lvl="0"/>
            <a:r>
              <a:rPr lang="pl-PL"/>
              <a:t>* Źródło</a:t>
            </a:r>
          </a:p>
        </p:txBody>
      </p:sp>
      <p:sp>
        <p:nvSpPr>
          <p:cNvPr id="13" name="Tytuł 12">
            <a:extLst>
              <a:ext uri="{FF2B5EF4-FFF2-40B4-BE49-F238E27FC236}">
                <a16:creationId xmlns:a16="http://schemas.microsoft.com/office/drawing/2014/main" id="{8EC88EDF-80AF-094F-9839-5241093CF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230868"/>
            <a:ext cx="7802060" cy="251658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16" name="Symbol zastępczy stopki 15">
            <a:extLst>
              <a:ext uri="{FF2B5EF4-FFF2-40B4-BE49-F238E27FC236}">
                <a16:creationId xmlns:a16="http://schemas.microsoft.com/office/drawing/2014/main" id="{2DEBE41E-1CB4-C299-5608-256217A1574B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>
          <a:xfrm>
            <a:off x="1990726" y="9541928"/>
            <a:ext cx="6190748" cy="5477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17156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zpalty + 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6E1B3DC2-B059-C9BA-7646-BF0E0DFD8ECA}"/>
              </a:ext>
            </a:extLst>
          </p:cNvPr>
          <p:cNvSpPr/>
          <p:nvPr userDrawn="1"/>
        </p:nvSpPr>
        <p:spPr>
          <a:xfrm>
            <a:off x="5210175" y="0"/>
            <a:ext cx="13077824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2E2E27FF-72D2-247A-8BFC-F560CF018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399" y="230868"/>
            <a:ext cx="10545418" cy="193511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8964915-FED1-11B5-EC42-C86958CC88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629401" y="9541928"/>
            <a:ext cx="3911600" cy="567410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68DCCA1-1F2A-F206-B0E2-3EFD116271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309572" y="9536113"/>
            <a:ext cx="4114800" cy="547687"/>
          </a:xfrm>
        </p:spPr>
        <p:txBody>
          <a:bodyPr/>
          <a:lstStyle>
            <a:lvl1pPr algn="l">
              <a:defRPr sz="1800">
                <a:solidFill>
                  <a:sysClr val="windowText" lastClr="000000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C788CC8E-072C-C02F-EBA6-760026D09A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29400" y="2257425"/>
            <a:ext cx="11266487" cy="6866697"/>
          </a:xfrm>
        </p:spPr>
        <p:txBody>
          <a:bodyPr lIns="0" numCol="3" spcCol="720000"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+mj-lt"/>
              <a:buNone/>
              <a:defRPr sz="135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Symbol zastępczy tekstu 10">
            <a:extLst>
              <a:ext uri="{FF2B5EF4-FFF2-40B4-BE49-F238E27FC236}">
                <a16:creationId xmlns:a16="http://schemas.microsoft.com/office/drawing/2014/main" id="{7C522EBC-50D3-EFA5-7B00-D31ED36220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649075" y="9369704"/>
            <a:ext cx="3027363" cy="567411"/>
          </a:xfrm>
        </p:spPr>
        <p:txBody>
          <a:bodyPr lIns="0" bIns="0" anchor="b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100"/>
            </a:lvl1pPr>
          </a:lstStyle>
          <a:p>
            <a:pPr lvl="0"/>
            <a:r>
              <a:rPr lang="pl-PL"/>
              <a:t>Źródło</a:t>
            </a:r>
          </a:p>
        </p:txBody>
      </p:sp>
      <p:sp>
        <p:nvSpPr>
          <p:cNvPr id="7" name="Symbol zastępczy zawartości 23">
            <a:extLst>
              <a:ext uri="{FF2B5EF4-FFF2-40B4-BE49-F238E27FC236}">
                <a16:creationId xmlns:a16="http://schemas.microsoft.com/office/drawing/2014/main" id="{3B888E1F-0F90-41E0-FB3F-ED270555C71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1" y="0"/>
            <a:ext cx="5003799" cy="10288588"/>
          </a:xfrm>
        </p:spPr>
        <p:txBody>
          <a:bodyPr anchor="ctr"/>
          <a:lstStyle>
            <a:lvl1pPr algn="ctr">
              <a:defRPr/>
            </a:lvl1pPr>
          </a:lstStyle>
          <a:p>
            <a:pPr lvl="0"/>
            <a:endParaRPr lang="pl-PL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224294D0-2892-49F0-C5FB-CFCEB851165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63467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zpalty tekstu + liczb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397A0A62-57B9-53A9-EE87-F18DD5D456F4}"/>
              </a:ext>
            </a:extLst>
          </p:cNvPr>
          <p:cNvSpPr/>
          <p:nvPr userDrawn="1"/>
        </p:nvSpPr>
        <p:spPr>
          <a:xfrm>
            <a:off x="0" y="0"/>
            <a:ext cx="18288000" cy="10288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>
              <a:solidFill>
                <a:schemeClr val="tx1"/>
              </a:solidFill>
            </a:endParaRPr>
          </a:p>
        </p:txBody>
      </p:sp>
      <p:sp>
        <p:nvSpPr>
          <p:cNvPr id="38" name="gradient">
            <a:extLst>
              <a:ext uri="{FF2B5EF4-FFF2-40B4-BE49-F238E27FC236}">
                <a16:creationId xmlns:a16="http://schemas.microsoft.com/office/drawing/2014/main" id="{478C6EAD-1C31-564B-3418-DC1753110D1E}"/>
              </a:ext>
            </a:extLst>
          </p:cNvPr>
          <p:cNvSpPr/>
          <p:nvPr userDrawn="1"/>
        </p:nvSpPr>
        <p:spPr>
          <a:xfrm rot="10800000">
            <a:off x="0" y="4186410"/>
            <a:ext cx="18288000" cy="6100590"/>
          </a:xfrm>
          <a:prstGeom prst="rect">
            <a:avLst/>
          </a:prstGeom>
          <a:gradFill>
            <a:gsLst>
              <a:gs pos="0">
                <a:schemeClr val="tx1">
                  <a:alpha val="50000"/>
                </a:scheme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4" name="wtaw obraz">
            <a:extLst>
              <a:ext uri="{FF2B5EF4-FFF2-40B4-BE49-F238E27FC236}">
                <a16:creationId xmlns:a16="http://schemas.microsoft.com/office/drawing/2014/main" id="{EE0E07E2-1B60-3F0E-581A-D2356967A0E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0" y="0"/>
            <a:ext cx="18288000" cy="10288588"/>
          </a:xfrm>
        </p:spPr>
        <p:txBody>
          <a:bodyPr/>
          <a:lstStyle/>
          <a:p>
            <a:endParaRPr lang="pl-PL"/>
          </a:p>
        </p:txBody>
      </p:sp>
      <p:sp>
        <p:nvSpPr>
          <p:cNvPr id="32" name="Tekst">
            <a:extLst>
              <a:ext uri="{FF2B5EF4-FFF2-40B4-BE49-F238E27FC236}">
                <a16:creationId xmlns:a16="http://schemas.microsoft.com/office/drawing/2014/main" id="{61FC5AA6-ADB2-C57D-69D7-E9998408997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3530" y="392113"/>
            <a:ext cx="7859712" cy="8064500"/>
          </a:xfrm>
          <a:solidFill>
            <a:schemeClr val="bg1"/>
          </a:solidFill>
        </p:spPr>
        <p:txBody>
          <a:bodyPr lIns="251999" tIns="180000" rIns="144000" bIns="144000" numCol="1" spcCol="720000"/>
          <a:lstStyle>
            <a:lvl1pPr>
              <a:lnSpc>
                <a:spcPct val="110000"/>
              </a:lnSpc>
              <a:spcBef>
                <a:spcPts val="1500"/>
              </a:spcBef>
              <a:defRPr sz="4800"/>
            </a:lvl1pPr>
          </a:lstStyle>
          <a:p>
            <a:pPr lvl="0"/>
            <a:r>
              <a:rPr lang="pl-PL"/>
              <a:t>Wstaw tytuł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DE8E82-9470-1773-B36E-746C2F80B0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F36CDA5F-47A4-7420-72A1-4B6D056B76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5" name="Symbol zastępczy tekstu 10">
            <a:extLst>
              <a:ext uri="{FF2B5EF4-FFF2-40B4-BE49-F238E27FC236}">
                <a16:creationId xmlns:a16="http://schemas.microsoft.com/office/drawing/2014/main" id="{2A8F1094-CD83-0FBF-3CCD-DCF53828894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75322" y="9369704"/>
            <a:ext cx="5701116" cy="567411"/>
          </a:xfrm>
        </p:spPr>
        <p:txBody>
          <a:bodyPr lIns="0" bIns="0" anchor="b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1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* Źródło</a:t>
            </a:r>
          </a:p>
        </p:txBody>
      </p:sp>
      <p:sp>
        <p:nvSpPr>
          <p:cNvPr id="22" name="Symbol zastępczy tekstu 10">
            <a:extLst>
              <a:ext uri="{FF2B5EF4-FFF2-40B4-BE49-F238E27FC236}">
                <a16:creationId xmlns:a16="http://schemas.microsoft.com/office/drawing/2014/main" id="{1EABFC36-A16B-B280-2FF0-D183C60752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258801" y="6340310"/>
            <a:ext cx="4648968" cy="2082340"/>
          </a:xfrm>
          <a:solidFill>
            <a:schemeClr val="bg1"/>
          </a:solidFill>
        </p:spPr>
        <p:txBody>
          <a:bodyPr lIns="180000" tIns="3600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33%</a:t>
            </a:r>
          </a:p>
        </p:txBody>
      </p:sp>
      <p:sp>
        <p:nvSpPr>
          <p:cNvPr id="23" name="Symbol zastępczy tekstu 10">
            <a:extLst>
              <a:ext uri="{FF2B5EF4-FFF2-40B4-BE49-F238E27FC236}">
                <a16:creationId xmlns:a16="http://schemas.microsoft.com/office/drawing/2014/main" id="{29C80EB8-663B-BCCB-6476-7270C3F107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258801" y="4044913"/>
            <a:ext cx="4634848" cy="1986896"/>
          </a:xfrm>
          <a:solidFill>
            <a:schemeClr val="bg1"/>
          </a:solidFill>
        </p:spPr>
        <p:txBody>
          <a:bodyPr lIns="180000" tIns="3600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50%</a:t>
            </a:r>
          </a:p>
        </p:txBody>
      </p:sp>
      <p:sp>
        <p:nvSpPr>
          <p:cNvPr id="24" name="Symbol zastępczy tekstu 10">
            <a:extLst>
              <a:ext uri="{FF2B5EF4-FFF2-40B4-BE49-F238E27FC236}">
                <a16:creationId xmlns:a16="http://schemas.microsoft.com/office/drawing/2014/main" id="{EC86E053-54A9-92E3-E5EB-2046C234B5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454823" y="5239746"/>
            <a:ext cx="4419647" cy="887506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25" name="Symbol zastępczy tekstu 10">
            <a:extLst>
              <a:ext uri="{FF2B5EF4-FFF2-40B4-BE49-F238E27FC236}">
                <a16:creationId xmlns:a16="http://schemas.microsoft.com/office/drawing/2014/main" id="{CE61A83B-92B7-7236-D3F3-A4A7176394F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3454823" y="7515266"/>
            <a:ext cx="4419647" cy="887506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26" name="Symbol zastępczy tekstu 10">
            <a:extLst>
              <a:ext uri="{FF2B5EF4-FFF2-40B4-BE49-F238E27FC236}">
                <a16:creationId xmlns:a16="http://schemas.microsoft.com/office/drawing/2014/main" id="{C2CD2D21-A54D-484C-3D61-648272CD185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259621" y="1718618"/>
            <a:ext cx="4648968" cy="2082340"/>
          </a:xfrm>
          <a:solidFill>
            <a:schemeClr val="bg1"/>
          </a:solidFill>
        </p:spPr>
        <p:txBody>
          <a:bodyPr lIns="180000" tIns="3600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50%</a:t>
            </a:r>
          </a:p>
        </p:txBody>
      </p:sp>
      <p:sp>
        <p:nvSpPr>
          <p:cNvPr id="28" name="Symbol zastępczy tekstu 10">
            <a:extLst>
              <a:ext uri="{FF2B5EF4-FFF2-40B4-BE49-F238E27FC236}">
                <a16:creationId xmlns:a16="http://schemas.microsoft.com/office/drawing/2014/main" id="{7674B25C-EA6D-019D-58F8-358A9CD91B1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495404" y="2915040"/>
            <a:ext cx="4379066" cy="887506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cxnSp>
        <p:nvCxnSpPr>
          <p:cNvPr id="30" name="Łącznik prosty 29">
            <a:extLst>
              <a:ext uri="{FF2B5EF4-FFF2-40B4-BE49-F238E27FC236}">
                <a16:creationId xmlns:a16="http://schemas.microsoft.com/office/drawing/2014/main" id="{9374EC31-E0EF-8E82-55FE-1A8FF6F464AA}"/>
              </a:ext>
            </a:extLst>
          </p:cNvPr>
          <p:cNvCxnSpPr>
            <a:cxnSpLocks/>
          </p:cNvCxnSpPr>
          <p:nvPr userDrawn="1"/>
        </p:nvCxnSpPr>
        <p:spPr>
          <a:xfrm>
            <a:off x="413530" y="1534786"/>
            <a:ext cx="7859712" cy="0"/>
          </a:xfrm>
          <a:prstGeom prst="line">
            <a:avLst/>
          </a:prstGeom>
          <a:ln w="12192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kst">
            <a:extLst>
              <a:ext uri="{FF2B5EF4-FFF2-40B4-BE49-F238E27FC236}">
                <a16:creationId xmlns:a16="http://schemas.microsoft.com/office/drawing/2014/main" id="{B02B99E6-B4F9-8A5B-5F81-4579F1D2EB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6347" y="1805000"/>
            <a:ext cx="7585125" cy="6481745"/>
          </a:xfrm>
        </p:spPr>
        <p:txBody>
          <a:bodyPr lIns="0" numCol="2" spcCol="720000"/>
          <a:lstStyle>
            <a:lvl1pPr>
              <a:lnSpc>
                <a:spcPct val="110000"/>
              </a:lnSpc>
              <a:spcBef>
                <a:spcPts val="1500"/>
              </a:spcBef>
              <a:defRPr sz="1800"/>
            </a:lvl1pPr>
          </a:lstStyle>
          <a:p>
            <a:pPr lvl="0"/>
            <a:r>
              <a:rPr lang="pl-PL"/>
              <a:t>Dwie szpalty tekstu</a:t>
            </a:r>
          </a:p>
        </p:txBody>
      </p:sp>
      <p:pic>
        <p:nvPicPr>
          <p:cNvPr id="36" name="Grafika 35">
            <a:extLst>
              <a:ext uri="{FF2B5EF4-FFF2-40B4-BE49-F238E27FC236}">
                <a16:creationId xmlns:a16="http://schemas.microsoft.com/office/drawing/2014/main" id="{7919C2B8-7C25-42F1-7BDF-5CC5ABF864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258800" y="6033395"/>
            <a:ext cx="4642167" cy="103796"/>
          </a:xfrm>
          <a:prstGeom prst="rect">
            <a:avLst/>
          </a:prstGeom>
        </p:spPr>
      </p:pic>
      <p:sp>
        <p:nvSpPr>
          <p:cNvPr id="37" name="Symbol zastępczy stopki 36">
            <a:extLst>
              <a:ext uri="{FF2B5EF4-FFF2-40B4-BE49-F238E27FC236}">
                <a16:creationId xmlns:a16="http://schemas.microsoft.com/office/drawing/2014/main" id="{34B7FEE5-D76B-3979-7E6B-44C029B9E1FA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>
          <a:xfrm>
            <a:off x="1990725" y="9541928"/>
            <a:ext cx="6282517" cy="54777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130294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zpalty tekstu + liczby + zdje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obrazu 4">
            <a:extLst>
              <a:ext uri="{FF2B5EF4-FFF2-40B4-BE49-F238E27FC236}">
                <a16:creationId xmlns:a16="http://schemas.microsoft.com/office/drawing/2014/main" id="{5A0043CE-5FDF-76B0-550B-A30684D3D60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469699" y="0"/>
            <a:ext cx="9818301" cy="1028858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9DE8E82-9470-1773-B36E-746C2F80B0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F36CDA5F-47A4-7420-72A1-4B6D056B76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72017" y="9807417"/>
            <a:ext cx="3028950" cy="95250"/>
          </a:xfrm>
          <a:prstGeom prst="rect">
            <a:avLst/>
          </a:prstGeom>
        </p:spPr>
      </p:pic>
      <p:sp>
        <p:nvSpPr>
          <p:cNvPr id="15" name="Symbol zastępczy tekstu 10">
            <a:extLst>
              <a:ext uri="{FF2B5EF4-FFF2-40B4-BE49-F238E27FC236}">
                <a16:creationId xmlns:a16="http://schemas.microsoft.com/office/drawing/2014/main" id="{2A8F1094-CD83-0FBF-3CCD-DCF53828894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75322" y="9369704"/>
            <a:ext cx="5701116" cy="567411"/>
          </a:xfrm>
        </p:spPr>
        <p:txBody>
          <a:bodyPr lIns="0" bIns="0" anchor="b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* Źródło</a:t>
            </a:r>
          </a:p>
        </p:txBody>
      </p:sp>
      <p:sp>
        <p:nvSpPr>
          <p:cNvPr id="22" name="Symbol zastępczy tekstu 10">
            <a:extLst>
              <a:ext uri="{FF2B5EF4-FFF2-40B4-BE49-F238E27FC236}">
                <a16:creationId xmlns:a16="http://schemas.microsoft.com/office/drawing/2014/main" id="{1EABFC36-A16B-B280-2FF0-D183C60752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258801" y="6340310"/>
            <a:ext cx="4648968" cy="2082340"/>
          </a:xfrm>
          <a:solidFill>
            <a:schemeClr val="bg1"/>
          </a:solidFill>
        </p:spPr>
        <p:txBody>
          <a:bodyPr lIns="180000" tIns="3600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33%</a:t>
            </a:r>
          </a:p>
        </p:txBody>
      </p:sp>
      <p:sp>
        <p:nvSpPr>
          <p:cNvPr id="23" name="Symbol zastępczy tekstu 10">
            <a:extLst>
              <a:ext uri="{FF2B5EF4-FFF2-40B4-BE49-F238E27FC236}">
                <a16:creationId xmlns:a16="http://schemas.microsoft.com/office/drawing/2014/main" id="{29C80EB8-663B-BCCB-6476-7270C3F107A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258801" y="4044913"/>
            <a:ext cx="4634848" cy="1986894"/>
          </a:xfrm>
          <a:solidFill>
            <a:schemeClr val="bg1"/>
          </a:solidFill>
        </p:spPr>
        <p:txBody>
          <a:bodyPr lIns="180000" tIns="3600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50%</a:t>
            </a:r>
          </a:p>
        </p:txBody>
      </p:sp>
      <p:sp>
        <p:nvSpPr>
          <p:cNvPr id="24" name="Symbol zastępczy tekstu 10">
            <a:extLst>
              <a:ext uri="{FF2B5EF4-FFF2-40B4-BE49-F238E27FC236}">
                <a16:creationId xmlns:a16="http://schemas.microsoft.com/office/drawing/2014/main" id="{EC86E053-54A9-92E3-E5EB-2046C234B58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13454823" y="5239746"/>
            <a:ext cx="4419647" cy="887506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25" name="Symbol zastępczy tekstu 10">
            <a:extLst>
              <a:ext uri="{FF2B5EF4-FFF2-40B4-BE49-F238E27FC236}">
                <a16:creationId xmlns:a16="http://schemas.microsoft.com/office/drawing/2014/main" id="{CE61A83B-92B7-7236-D3F3-A4A7176394F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3454823" y="7515266"/>
            <a:ext cx="4419647" cy="887506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26" name="Symbol zastępczy tekstu 10">
            <a:extLst>
              <a:ext uri="{FF2B5EF4-FFF2-40B4-BE49-F238E27FC236}">
                <a16:creationId xmlns:a16="http://schemas.microsoft.com/office/drawing/2014/main" id="{C2CD2D21-A54D-484C-3D61-648272CD185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259621" y="1718618"/>
            <a:ext cx="4648968" cy="2082340"/>
          </a:xfrm>
          <a:solidFill>
            <a:schemeClr val="bg1"/>
          </a:solidFill>
        </p:spPr>
        <p:txBody>
          <a:bodyPr lIns="180000" tIns="36000" bIns="0" anchor="t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7500"/>
            </a:lvl1pPr>
          </a:lstStyle>
          <a:p>
            <a:pPr lvl="0"/>
            <a:r>
              <a:rPr lang="pl-PL"/>
              <a:t>50%</a:t>
            </a:r>
          </a:p>
        </p:txBody>
      </p:sp>
      <p:sp>
        <p:nvSpPr>
          <p:cNvPr id="28" name="Symbol zastępczy tekstu 10">
            <a:extLst>
              <a:ext uri="{FF2B5EF4-FFF2-40B4-BE49-F238E27FC236}">
                <a16:creationId xmlns:a16="http://schemas.microsoft.com/office/drawing/2014/main" id="{7674B25C-EA6D-019D-58F8-358A9CD91B1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3495404" y="2915040"/>
            <a:ext cx="4379066" cy="887506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400"/>
            </a:lvl1pPr>
          </a:lstStyle>
          <a:p>
            <a:pPr lvl="0"/>
            <a:r>
              <a:rPr lang="pl-PL"/>
              <a:t>Kliknij, aby edytować</a:t>
            </a:r>
          </a:p>
        </p:txBody>
      </p:sp>
      <p:sp>
        <p:nvSpPr>
          <p:cNvPr id="35" name="Tekst">
            <a:extLst>
              <a:ext uri="{FF2B5EF4-FFF2-40B4-BE49-F238E27FC236}">
                <a16:creationId xmlns:a16="http://schemas.microsoft.com/office/drawing/2014/main" id="{B02B99E6-B4F9-8A5B-5F81-4579F1D2EB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8300" y="2171700"/>
            <a:ext cx="7489826" cy="6115045"/>
          </a:xfrm>
        </p:spPr>
        <p:txBody>
          <a:bodyPr lIns="0" numCol="2" spcCol="720000"/>
          <a:lstStyle>
            <a:lvl1pPr>
              <a:lnSpc>
                <a:spcPct val="110000"/>
              </a:lnSpc>
              <a:spcBef>
                <a:spcPts val="1500"/>
              </a:spcBef>
              <a:defRPr sz="1800"/>
            </a:lvl1pPr>
          </a:lstStyle>
          <a:p>
            <a:pPr lvl="0"/>
            <a:r>
              <a:rPr lang="pl-PL"/>
              <a:t>Dwie szpalty tekstu</a:t>
            </a:r>
          </a:p>
        </p:txBody>
      </p:sp>
      <p:pic>
        <p:nvPicPr>
          <p:cNvPr id="36" name="Grafika 35">
            <a:extLst>
              <a:ext uri="{FF2B5EF4-FFF2-40B4-BE49-F238E27FC236}">
                <a16:creationId xmlns:a16="http://schemas.microsoft.com/office/drawing/2014/main" id="{7919C2B8-7C25-42F1-7BDF-5CC5ABF864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258800" y="6033395"/>
            <a:ext cx="4642167" cy="103796"/>
          </a:xfrm>
          <a:prstGeom prst="rect">
            <a:avLst/>
          </a:prstGeom>
        </p:spPr>
      </p:pic>
      <p:sp>
        <p:nvSpPr>
          <p:cNvPr id="37" name="Symbol zastępczy stopki 36">
            <a:extLst>
              <a:ext uri="{FF2B5EF4-FFF2-40B4-BE49-F238E27FC236}">
                <a16:creationId xmlns:a16="http://schemas.microsoft.com/office/drawing/2014/main" id="{34B7FEE5-D76B-3979-7E6B-44C029B9E1FA}"/>
              </a:ext>
            </a:extLst>
          </p:cNvPr>
          <p:cNvSpPr>
            <a:spLocks noGrp="1"/>
          </p:cNvSpPr>
          <p:nvPr>
            <p:ph type="ftr" sz="quarter" idx="35"/>
          </p:nvPr>
        </p:nvSpPr>
        <p:spPr>
          <a:xfrm>
            <a:off x="1990725" y="9541928"/>
            <a:ext cx="6282517" cy="54777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02419E1-1DA7-DB44-7301-E4A452E8F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224093"/>
            <a:ext cx="7802059" cy="167953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1397350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FA558168-652C-9A08-6383-31E35E4FC58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8288000" cy="10288588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AEDE976-27EB-F6F8-47D4-85CCD6C001A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88939" y="9557999"/>
            <a:ext cx="1411287" cy="54777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7" name="Nazwa Twojego Klienta">
            <a:extLst>
              <a:ext uri="{FF2B5EF4-FFF2-40B4-BE49-F238E27FC236}">
                <a16:creationId xmlns:a16="http://schemas.microsoft.com/office/drawing/2014/main" id="{50460AB5-0D58-B178-0874-F90E6B49A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938" y="8326506"/>
            <a:ext cx="3028950" cy="840896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err="1"/>
              <a:t>Ringier</a:t>
            </a:r>
            <a:r>
              <a:rPr lang="pl-PL"/>
              <a:t> Axel Springer </a:t>
            </a:r>
            <a:br>
              <a:rPr lang="pl-PL"/>
            </a:br>
            <a:r>
              <a:rPr lang="pl-PL"/>
              <a:t>dla Nazwa Twojego Klienta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5FA14D9-4FB5-BFAD-022F-0E4C8A4D1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412" y="6120634"/>
            <a:ext cx="7859713" cy="148612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3400" spc="0" baseline="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F907F6-E5F1-2424-519D-ED12021F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38" y="550908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bg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10" name="logo RASP white">
            <a:extLst>
              <a:ext uri="{FF2B5EF4-FFF2-40B4-BE49-F238E27FC236}">
                <a16:creationId xmlns:a16="http://schemas.microsoft.com/office/drawing/2014/main" id="{7C3112F4-70D3-3B32-8776-A8B529B70B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66144" y="8683129"/>
            <a:ext cx="3028950" cy="122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473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AEDE976-27EB-F6F8-47D4-85CCD6C001A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88939" y="9557999"/>
            <a:ext cx="1411287" cy="54777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7" name="Nazwa Twojego Klienta">
            <a:extLst>
              <a:ext uri="{FF2B5EF4-FFF2-40B4-BE49-F238E27FC236}">
                <a16:creationId xmlns:a16="http://schemas.microsoft.com/office/drawing/2014/main" id="{50460AB5-0D58-B178-0874-F90E6B49A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8938" y="8326506"/>
            <a:ext cx="3028950" cy="840896"/>
          </a:xfrm>
        </p:spPr>
        <p:txBody>
          <a:bodyPr lIns="0"/>
          <a:lstStyle>
            <a:lvl1pPr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err="1"/>
              <a:t>Ringier</a:t>
            </a:r>
            <a:r>
              <a:rPr lang="pl-PL"/>
              <a:t> Axel Springer </a:t>
            </a:r>
            <a:br>
              <a:rPr lang="pl-PL"/>
            </a:br>
            <a:r>
              <a:rPr lang="pl-PL"/>
              <a:t>dla Nazwa Twojego Klienta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5FA14D9-4FB5-BFAD-022F-0E4C8A4D1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412" y="6120634"/>
            <a:ext cx="7859713" cy="148612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3400" spc="0" baseline="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F907F6-E5F1-2424-519D-ED12021F4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838" y="550908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36A5FE6A-4D2A-12C3-7AD2-44DC464A68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66938" y="8683525"/>
            <a:ext cx="3030537" cy="122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7751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rzekładk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10">
            <a:extLst>
              <a:ext uri="{FF2B5EF4-FFF2-40B4-BE49-F238E27FC236}">
                <a16:creationId xmlns:a16="http://schemas.microsoft.com/office/drawing/2014/main" id="{C35D4B3E-AB99-9243-446F-FF9C34C9C3D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8288000" cy="10288588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9F907F6-E5F1-2424-519D-ED12021F4A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837" y="2178010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bg1"/>
                </a:solidFill>
              </a:defRPr>
            </a:lvl1pPr>
          </a:lstStyle>
          <a:p>
            <a:r>
              <a:rPr lang="pl-PL"/>
              <a:t>Slajd przekładkowy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5FA14D9-4FB5-BFAD-022F-0E4C8A4D1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412" y="6120634"/>
            <a:ext cx="7859713" cy="1486128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buNone/>
              <a:defRPr sz="3400" spc="0" baseline="0">
                <a:solidFill>
                  <a:schemeClr val="bg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AEDE976-27EB-F6F8-47D4-85CCD6C001A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88939" y="9557999"/>
            <a:ext cx="1411287" cy="54777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pic>
        <p:nvPicPr>
          <p:cNvPr id="10" name="RASP white">
            <a:extLst>
              <a:ext uri="{FF2B5EF4-FFF2-40B4-BE49-F238E27FC236}">
                <a16:creationId xmlns:a16="http://schemas.microsoft.com/office/drawing/2014/main" id="{7C3112F4-70D3-3B32-8776-A8B529B70B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66144" y="8683129"/>
            <a:ext cx="3028950" cy="1228915"/>
          </a:xfrm>
          <a:prstGeom prst="rect">
            <a:avLst/>
          </a:prstGeom>
        </p:spPr>
      </p:pic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89685A91-6860-E4F0-F936-53C3212252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6537" y="195145"/>
            <a:ext cx="3948113" cy="1843088"/>
          </a:xfrm>
        </p:spPr>
        <p:txBody>
          <a:bodyPr/>
          <a:lstStyle>
            <a:lvl1pPr>
              <a:defRPr sz="14400" b="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31347919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rzekładkow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9F907F6-E5F1-2424-519D-ED12021F4A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837" y="2178010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pl-PL"/>
              <a:t>Slajd przekładkowy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A8CD4CAD-8C80-376A-EA45-CA9863304CC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5FA14D9-4FB5-BFAD-022F-0E4C8A4D1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9412" y="6120634"/>
            <a:ext cx="7859713" cy="1486128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3400" spc="0" baseline="0">
                <a:solidFill>
                  <a:schemeClr val="tx1"/>
                </a:solidFill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AEDE976-27EB-F6F8-47D4-85CCD6C001A4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388939" y="9557999"/>
            <a:ext cx="1411287" cy="547773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14" name="Symbol zastępczy tekstu 13">
            <a:extLst>
              <a:ext uri="{FF2B5EF4-FFF2-40B4-BE49-F238E27FC236}">
                <a16:creationId xmlns:a16="http://schemas.microsoft.com/office/drawing/2014/main" id="{89685A91-6860-E4F0-F936-53C3212252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0837" y="309445"/>
            <a:ext cx="3948113" cy="1843088"/>
          </a:xfrm>
        </p:spPr>
        <p:txBody>
          <a:bodyPr/>
          <a:lstStyle>
            <a:lvl1pPr>
              <a:defRPr sz="13600" b="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pl-PL"/>
              <a:t>01.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449CEE0F-55AC-57C6-9FAC-075A8DC23B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66938" y="8683525"/>
            <a:ext cx="3030537" cy="1229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00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10">
            <a:extLst>
              <a:ext uri="{FF2B5EF4-FFF2-40B4-BE49-F238E27FC236}">
                <a16:creationId xmlns:a16="http://schemas.microsoft.com/office/drawing/2014/main" id="{C82C303C-3B0A-C4E2-D2F5-74423DBA6C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-16933"/>
            <a:ext cx="18288000" cy="10288588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pl-PL"/>
          </a:p>
        </p:txBody>
      </p:sp>
      <p:pic>
        <p:nvPicPr>
          <p:cNvPr id="7" name="tęcza" hidden="1">
            <a:extLst>
              <a:ext uri="{FF2B5EF4-FFF2-40B4-BE49-F238E27FC236}">
                <a16:creationId xmlns:a16="http://schemas.microsoft.com/office/drawing/2014/main" id="{7789F144-0B6C-B095-2A04-657118628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125"/>
          <a:stretch/>
        </p:blipFill>
        <p:spPr>
          <a:xfrm>
            <a:off x="1410" y="1581"/>
            <a:ext cx="18285180" cy="10285409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E6AADAAF-F630-79BC-B021-6BB588522E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65263" y="8682038"/>
            <a:ext cx="3028482" cy="1228536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54BF93F-B9C7-D3E8-8B9D-197B5C1645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F1BE7F-CDD4-06A5-A9C0-6AA9FEE2367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20" name="Symbol zastępczy tekstu 15">
            <a:extLst>
              <a:ext uri="{FF2B5EF4-FFF2-40B4-BE49-F238E27FC236}">
                <a16:creationId xmlns:a16="http://schemas.microsoft.com/office/drawing/2014/main" id="{E5F666A2-4304-92D1-6C4A-84BCCA5BF5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9456" y="6307184"/>
            <a:ext cx="4808425" cy="33665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b="0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Anna Kowalska</a:t>
            </a:r>
          </a:p>
          <a:p>
            <a:pPr lvl="0"/>
            <a:r>
              <a:rPr lang="pl-PL"/>
              <a:t>Nowakowska</a:t>
            </a:r>
          </a:p>
        </p:txBody>
      </p:sp>
      <p:sp>
        <p:nvSpPr>
          <p:cNvPr id="21" name="Symbol zastępczy tekstu 21">
            <a:extLst>
              <a:ext uri="{FF2B5EF4-FFF2-40B4-BE49-F238E27FC236}">
                <a16:creationId xmlns:a16="http://schemas.microsoft.com/office/drawing/2014/main" id="{0C2D07F2-FE78-D451-E1FC-DF2CD250C4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9456" y="7289304"/>
            <a:ext cx="4808425" cy="33665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Product manager</a:t>
            </a:r>
          </a:p>
        </p:txBody>
      </p:sp>
      <p:sp>
        <p:nvSpPr>
          <p:cNvPr id="22" name="Symbol zastępczy tekstu 23">
            <a:extLst>
              <a:ext uri="{FF2B5EF4-FFF2-40B4-BE49-F238E27FC236}">
                <a16:creationId xmlns:a16="http://schemas.microsoft.com/office/drawing/2014/main" id="{6CED8DEA-6408-25E7-351D-D7DE23D959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456" y="7646292"/>
            <a:ext cx="4808425" cy="33665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/>
              <a:t>600 000 000</a:t>
            </a:r>
          </a:p>
        </p:txBody>
      </p:sp>
      <p:sp>
        <p:nvSpPr>
          <p:cNvPr id="23" name="Symbol zastępczy tekstu 25">
            <a:extLst>
              <a:ext uri="{FF2B5EF4-FFF2-40B4-BE49-F238E27FC236}">
                <a16:creationId xmlns:a16="http://schemas.microsoft.com/office/drawing/2014/main" id="{9FC0F2B6-CF19-2DE4-391C-48DD0D9819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9456" y="7971196"/>
            <a:ext cx="4808425" cy="336656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err="1"/>
              <a:t>katarzyna.kowalska@ringieraxelspringer.pl</a:t>
            </a:r>
            <a:endParaRPr lang="pl-PL"/>
          </a:p>
        </p:txBody>
      </p:sp>
      <p:sp>
        <p:nvSpPr>
          <p:cNvPr id="6" name="Tytuł 5">
            <a:extLst>
              <a:ext uri="{FF2B5EF4-FFF2-40B4-BE49-F238E27FC236}">
                <a16:creationId xmlns:a16="http://schemas.microsoft.com/office/drawing/2014/main" id="{430A49D2-AB16-E996-BBE0-665442B07B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>
                <a:solidFill>
                  <a:schemeClr val="bg1"/>
                </a:solidFill>
              </a:rPr>
              <a:t>Dziękujemy</a:t>
            </a:r>
            <a:br>
              <a:rPr lang="pl-PL">
                <a:solidFill>
                  <a:schemeClr val="bg1"/>
                </a:solidFill>
              </a:rPr>
            </a:br>
            <a:r>
              <a:rPr lang="pl-PL">
                <a:solidFill>
                  <a:schemeClr val="bg1"/>
                </a:solidFill>
              </a:rPr>
              <a:t>za Waszą </a:t>
            </a:r>
            <a:br>
              <a:rPr lang="pl-PL">
                <a:solidFill>
                  <a:schemeClr val="bg1"/>
                </a:solidFill>
              </a:rPr>
            </a:br>
            <a:r>
              <a:rPr lang="pl-PL">
                <a:solidFill>
                  <a:schemeClr val="bg1"/>
                </a:solidFill>
              </a:rPr>
              <a:t>uwagę</a:t>
            </a:r>
          </a:p>
        </p:txBody>
      </p:sp>
      <p:pic>
        <p:nvPicPr>
          <p:cNvPr id="9" name="energybar">
            <a:extLst>
              <a:ext uri="{FF2B5EF4-FFF2-40B4-BE49-F238E27FC236}">
                <a16:creationId xmlns:a16="http://schemas.microsoft.com/office/drawing/2014/main" id="{6513F213-9646-316A-8949-58AE9002015B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817" y="8544347"/>
            <a:ext cx="462600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01870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ęcza" hidden="1">
            <a:extLst>
              <a:ext uri="{FF2B5EF4-FFF2-40B4-BE49-F238E27FC236}">
                <a16:creationId xmlns:a16="http://schemas.microsoft.com/office/drawing/2014/main" id="{7789F144-0B6C-B095-2A04-657118628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7125"/>
          <a:stretch/>
        </p:blipFill>
        <p:spPr>
          <a:xfrm>
            <a:off x="1410" y="1581"/>
            <a:ext cx="18285180" cy="10285409"/>
          </a:xfrm>
          <a:prstGeom prst="rect">
            <a:avLst/>
          </a:prstGeom>
        </p:spPr>
      </p:pic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54BF93F-B9C7-D3E8-8B9D-197B5C1645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F1BE7F-CDD4-06A5-A9C0-6AA9FEE2367B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pic>
        <p:nvPicPr>
          <p:cNvPr id="19" name="energybar">
            <a:extLst>
              <a:ext uri="{FF2B5EF4-FFF2-40B4-BE49-F238E27FC236}">
                <a16:creationId xmlns:a16="http://schemas.microsoft.com/office/drawing/2014/main" id="{0BA16DCB-AFA2-0959-328E-097FB3E2E11B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4817" y="8544347"/>
            <a:ext cx="4626000" cy="95265"/>
          </a:xfrm>
          <a:prstGeom prst="rect">
            <a:avLst/>
          </a:prstGeom>
        </p:spPr>
      </p:pic>
      <p:sp>
        <p:nvSpPr>
          <p:cNvPr id="20" name="Symbol zastępczy tekstu 15">
            <a:extLst>
              <a:ext uri="{FF2B5EF4-FFF2-40B4-BE49-F238E27FC236}">
                <a16:creationId xmlns:a16="http://schemas.microsoft.com/office/drawing/2014/main" id="{E5F666A2-4304-92D1-6C4A-84BCCA5BF5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9456" y="6307184"/>
            <a:ext cx="4808425" cy="33665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b="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/>
              <a:t>Anna Kowalska</a:t>
            </a:r>
          </a:p>
          <a:p>
            <a:pPr lvl="0"/>
            <a:r>
              <a:rPr lang="pl-PL"/>
              <a:t>Nowakowska</a:t>
            </a:r>
          </a:p>
        </p:txBody>
      </p:sp>
      <p:sp>
        <p:nvSpPr>
          <p:cNvPr id="21" name="Symbol zastępczy tekstu 21">
            <a:extLst>
              <a:ext uri="{FF2B5EF4-FFF2-40B4-BE49-F238E27FC236}">
                <a16:creationId xmlns:a16="http://schemas.microsoft.com/office/drawing/2014/main" id="{0C2D07F2-FE78-D451-E1FC-DF2CD250C4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9456" y="7289304"/>
            <a:ext cx="4808425" cy="33665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Product manager</a:t>
            </a:r>
          </a:p>
        </p:txBody>
      </p:sp>
      <p:sp>
        <p:nvSpPr>
          <p:cNvPr id="22" name="Symbol zastępczy tekstu 23">
            <a:extLst>
              <a:ext uri="{FF2B5EF4-FFF2-40B4-BE49-F238E27FC236}">
                <a16:creationId xmlns:a16="http://schemas.microsoft.com/office/drawing/2014/main" id="{6CED8DEA-6408-25E7-351D-D7DE23D959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9456" y="7630250"/>
            <a:ext cx="4808425" cy="33665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600 000 000</a:t>
            </a:r>
          </a:p>
        </p:txBody>
      </p:sp>
      <p:sp>
        <p:nvSpPr>
          <p:cNvPr id="23" name="Symbol zastępczy tekstu 25">
            <a:extLst>
              <a:ext uri="{FF2B5EF4-FFF2-40B4-BE49-F238E27FC236}">
                <a16:creationId xmlns:a16="http://schemas.microsoft.com/office/drawing/2014/main" id="{9FC0F2B6-CF19-2DE4-391C-48DD0D98196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9456" y="7971196"/>
            <a:ext cx="4808425" cy="336656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 err="1"/>
              <a:t>katarzyna.kowalska@ringieraxelspringer.pl</a:t>
            </a:r>
            <a:endParaRPr lang="pl-PL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9A285212-0089-53DB-DE2A-61229902A4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866938" y="8683525"/>
            <a:ext cx="3030537" cy="1229369"/>
          </a:xfrm>
          <a:prstGeom prst="rect">
            <a:avLst/>
          </a:prstGeom>
        </p:spPr>
      </p:pic>
      <p:sp>
        <p:nvSpPr>
          <p:cNvPr id="8" name="Tytuł 1">
            <a:extLst>
              <a:ext uri="{FF2B5EF4-FFF2-40B4-BE49-F238E27FC236}">
                <a16:creationId xmlns:a16="http://schemas.microsoft.com/office/drawing/2014/main" id="{9EA6703E-B3AF-BB2E-9581-38FDA54F9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0838" y="550908"/>
            <a:ext cx="15908337" cy="3135796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13600">
                <a:solidFill>
                  <a:schemeClr val="tx1"/>
                </a:solidFill>
              </a:defRPr>
            </a:lvl1pPr>
          </a:lstStyle>
          <a:p>
            <a:r>
              <a:rPr lang="pl-PL"/>
              <a:t>Dziękujemy </a:t>
            </a:r>
            <a:br>
              <a:rPr lang="pl-PL"/>
            </a:br>
            <a:r>
              <a:rPr lang="pl-PL"/>
              <a:t>za Waszą uwagę</a:t>
            </a:r>
          </a:p>
        </p:txBody>
      </p:sp>
    </p:spTree>
    <p:extLst>
      <p:ext uri="{BB962C8B-B14F-4D97-AF65-F5344CB8AC3E}">
        <p14:creationId xmlns:p14="http://schemas.microsoft.com/office/powerpoint/2010/main" val="342166969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ró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abela 64">
            <a:extLst>
              <a:ext uri="{FF2B5EF4-FFF2-40B4-BE49-F238E27FC236}">
                <a16:creationId xmlns:a16="http://schemas.microsoft.com/office/drawing/2014/main" id="{D9CBF29F-A1A2-B411-CBCC-1B14059DCEE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7157495"/>
              </p:ext>
            </p:extLst>
          </p:nvPr>
        </p:nvGraphicFramePr>
        <p:xfrm>
          <a:off x="402965" y="1806446"/>
          <a:ext cx="8025073" cy="693284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8025073">
                  <a:extLst>
                    <a:ext uri="{9D8B030D-6E8A-4147-A177-3AD203B41FA5}">
                      <a16:colId xmlns:a16="http://schemas.microsoft.com/office/drawing/2014/main" val="1995007189"/>
                    </a:ext>
                  </a:extLst>
                </a:gridCol>
              </a:tblGrid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444205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848057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287615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219674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246005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5621117"/>
                  </a:ext>
                </a:extLst>
              </a:tr>
            </a:tbl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45C5033E-A981-EBF7-FF2F-1145C68962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17518062" cy="1089049"/>
          </a:xfrm>
        </p:spPr>
        <p:txBody>
          <a:bodyPr/>
          <a:lstStyle/>
          <a:p>
            <a:r>
              <a:rPr lang="pl-PL"/>
              <a:t>Skróty klawiaturowe Power Point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4D77D60-B624-85A0-B12D-2347B0ADC79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8A19E19-653B-B849-FE70-3F24B958D1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BB3260B-D6F3-B567-A11E-9040957F561D}"/>
              </a:ext>
            </a:extLst>
          </p:cNvPr>
          <p:cNvSpPr txBox="1"/>
          <p:nvPr userDrawn="1"/>
        </p:nvSpPr>
        <p:spPr>
          <a:xfrm>
            <a:off x="303679" y="2190612"/>
            <a:ext cx="38487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noProof="0">
                <a:latin typeface="Arial"/>
              </a:rPr>
              <a:t>Szybki dostęp do wzorca slajdów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0E7A36D6-5CC4-5BCE-FAC8-3C441BFA68D7}"/>
              </a:ext>
            </a:extLst>
          </p:cNvPr>
          <p:cNvGrpSpPr/>
          <p:nvPr userDrawn="1"/>
        </p:nvGrpSpPr>
        <p:grpSpPr>
          <a:xfrm>
            <a:off x="4388301" y="2079568"/>
            <a:ext cx="1406458" cy="591468"/>
            <a:chOff x="5222491" y="2143736"/>
            <a:chExt cx="1406458" cy="591468"/>
          </a:xfrm>
        </p:grpSpPr>
        <p:sp>
          <p:nvSpPr>
            <p:cNvPr id="7" name="Prostokąt zaokrąglony 1">
              <a:extLst>
                <a:ext uri="{FF2B5EF4-FFF2-40B4-BE49-F238E27FC236}">
                  <a16:creationId xmlns:a16="http://schemas.microsoft.com/office/drawing/2014/main" id="{6222C4EB-DB47-5E12-31F9-1222B79F74BF}"/>
                </a:ext>
              </a:extLst>
            </p:cNvPr>
            <p:cNvSpPr/>
            <p:nvPr/>
          </p:nvSpPr>
          <p:spPr>
            <a:xfrm>
              <a:off x="5222491" y="2143736"/>
              <a:ext cx="1406458" cy="591468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8" name="pole tekstowe 7">
              <a:extLst>
                <a:ext uri="{FF2B5EF4-FFF2-40B4-BE49-F238E27FC236}">
                  <a16:creationId xmlns:a16="http://schemas.microsoft.com/office/drawing/2014/main" id="{7B807524-57E6-B8AD-CFCF-9D18DC632EDD}"/>
                </a:ext>
              </a:extLst>
            </p:cNvPr>
            <p:cNvSpPr txBox="1"/>
            <p:nvPr/>
          </p:nvSpPr>
          <p:spPr>
            <a:xfrm>
              <a:off x="5222491" y="2254804"/>
              <a:ext cx="1406458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Shift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775B7B08-0926-C331-4D9E-1DA666A1619E}"/>
              </a:ext>
            </a:extLst>
          </p:cNvPr>
          <p:cNvSpPr txBox="1"/>
          <p:nvPr userDrawn="1"/>
        </p:nvSpPr>
        <p:spPr>
          <a:xfrm>
            <a:off x="5732311" y="2190636"/>
            <a:ext cx="591994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pic>
        <p:nvPicPr>
          <p:cNvPr id="13" name="Obraz 12" descr="Obraz zawierający tekst, zrzut ekranu, Czcionka, biały&#10;&#10;Zawartość wygenerowana przez AI może być niepoprawna.">
            <a:extLst>
              <a:ext uri="{FF2B5EF4-FFF2-40B4-BE49-F238E27FC236}">
                <a16:creationId xmlns:a16="http://schemas.microsoft.com/office/drawing/2014/main" id="{E08694F1-C61A-0806-8D86-0F6EF3F922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021" t="19581" r="41777"/>
          <a:stretch>
            <a:fillRect/>
          </a:stretch>
        </p:blipFill>
        <p:spPr>
          <a:xfrm>
            <a:off x="6256421" y="2079568"/>
            <a:ext cx="2156924" cy="591468"/>
          </a:xfrm>
          <a:prstGeom prst="roundRect">
            <a:avLst/>
          </a:prstGeom>
        </p:spPr>
      </p:pic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F7254A08-C9F3-A938-8903-85F86F3350AB}"/>
              </a:ext>
            </a:extLst>
          </p:cNvPr>
          <p:cNvCxnSpPr>
            <a:cxnSpLocks/>
          </p:cNvCxnSpPr>
          <p:nvPr userDrawn="1"/>
        </p:nvCxnSpPr>
        <p:spPr>
          <a:xfrm>
            <a:off x="7245963" y="1648885"/>
            <a:ext cx="0" cy="678397"/>
          </a:xfrm>
          <a:prstGeom prst="straightConnector1">
            <a:avLst/>
          </a:prstGeom>
          <a:ln w="44450">
            <a:solidFill>
              <a:schemeClr val="accent5"/>
            </a:solidFill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2D5AEC01-F192-6F35-CB87-1158EF95D3E6}"/>
              </a:ext>
            </a:extLst>
          </p:cNvPr>
          <p:cNvSpPr txBox="1"/>
          <p:nvPr userDrawn="1"/>
        </p:nvSpPr>
        <p:spPr>
          <a:xfrm>
            <a:off x="7120505" y="1864124"/>
            <a:ext cx="1292840" cy="215444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800" noProof="0">
                <a:latin typeface="Arial"/>
              </a:rPr>
              <a:t>Pasek dolny po prawej</a:t>
            </a:r>
            <a:endParaRPr kumimoji="0" lang="pl-PL" sz="800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7EB732BF-7586-0A7D-0AD2-E3CCE71DC6A7}"/>
              </a:ext>
            </a:extLst>
          </p:cNvPr>
          <p:cNvCxnSpPr/>
          <p:nvPr userDrawn="1"/>
        </p:nvCxnSpPr>
        <p:spPr>
          <a:xfrm>
            <a:off x="515759" y="3285313"/>
            <a:ext cx="8102103" cy="0"/>
          </a:xfrm>
          <a:prstGeom prst="line">
            <a:avLst/>
          </a:prstGeom>
          <a:ln w="9525">
            <a:solidFill>
              <a:schemeClr val="bg1">
                <a:alpha val="17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38E5A4A7-EF7B-8946-F190-FF964453A204}"/>
              </a:ext>
            </a:extLst>
          </p:cNvPr>
          <p:cNvSpPr txBox="1"/>
          <p:nvPr userDrawn="1"/>
        </p:nvSpPr>
        <p:spPr>
          <a:xfrm>
            <a:off x="303679" y="3341406"/>
            <a:ext cx="2947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Aby pokazać siatkę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18B1FAFA-5358-4BB1-D9C2-C936A3586FA3}"/>
              </a:ext>
            </a:extLst>
          </p:cNvPr>
          <p:cNvSpPr txBox="1"/>
          <p:nvPr userDrawn="1"/>
        </p:nvSpPr>
        <p:spPr>
          <a:xfrm>
            <a:off x="7213436" y="3357077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25" name="Prostokąt zaokrąglony 64">
            <a:extLst>
              <a:ext uri="{FF2B5EF4-FFF2-40B4-BE49-F238E27FC236}">
                <a16:creationId xmlns:a16="http://schemas.microsoft.com/office/drawing/2014/main" id="{BE0F32A8-1499-3808-3A6E-2C15E1891789}"/>
              </a:ext>
            </a:extLst>
          </p:cNvPr>
          <p:cNvSpPr/>
          <p:nvPr userDrawn="1"/>
        </p:nvSpPr>
        <p:spPr>
          <a:xfrm>
            <a:off x="7765030" y="3237574"/>
            <a:ext cx="648315" cy="5914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>
              <a:solidFill>
                <a:schemeClr val="tx1"/>
              </a:solidFill>
            </a:endParaRP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C1914CA5-A468-A9F4-0610-18667C10D994}"/>
              </a:ext>
            </a:extLst>
          </p:cNvPr>
          <p:cNvSpPr txBox="1"/>
          <p:nvPr userDrawn="1"/>
        </p:nvSpPr>
        <p:spPr>
          <a:xfrm>
            <a:off x="7765030" y="3357077"/>
            <a:ext cx="648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i="0" u="none" strike="noStrike" cap="none" spc="-5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pl-PL" sz="1800">
                <a:solidFill>
                  <a:schemeClr val="tx1"/>
                </a:solidFill>
              </a:rPr>
              <a:t>F9</a:t>
            </a:r>
          </a:p>
        </p:txBody>
      </p:sp>
      <p:grpSp>
        <p:nvGrpSpPr>
          <p:cNvPr id="35" name="Grupa 34">
            <a:extLst>
              <a:ext uri="{FF2B5EF4-FFF2-40B4-BE49-F238E27FC236}">
                <a16:creationId xmlns:a16="http://schemas.microsoft.com/office/drawing/2014/main" id="{0E8C5CBE-C47A-63A6-B68A-A73B7C28659D}"/>
              </a:ext>
            </a:extLst>
          </p:cNvPr>
          <p:cNvGrpSpPr/>
          <p:nvPr userDrawn="1"/>
        </p:nvGrpSpPr>
        <p:grpSpPr>
          <a:xfrm>
            <a:off x="5839505" y="3237574"/>
            <a:ext cx="1406458" cy="591468"/>
            <a:chOff x="5222491" y="2143736"/>
            <a:chExt cx="1406458" cy="591468"/>
          </a:xfrm>
        </p:grpSpPr>
        <p:sp>
          <p:nvSpPr>
            <p:cNvPr id="36" name="Prostokąt zaokrąglony 1">
              <a:extLst>
                <a:ext uri="{FF2B5EF4-FFF2-40B4-BE49-F238E27FC236}">
                  <a16:creationId xmlns:a16="http://schemas.microsoft.com/office/drawing/2014/main" id="{DE423F73-0B79-61E0-C928-027637A1C397}"/>
                </a:ext>
              </a:extLst>
            </p:cNvPr>
            <p:cNvSpPr/>
            <p:nvPr/>
          </p:nvSpPr>
          <p:spPr>
            <a:xfrm>
              <a:off x="5222491" y="2143736"/>
              <a:ext cx="1406458" cy="591468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37" name="pole tekstowe 36">
              <a:extLst>
                <a:ext uri="{FF2B5EF4-FFF2-40B4-BE49-F238E27FC236}">
                  <a16:creationId xmlns:a16="http://schemas.microsoft.com/office/drawing/2014/main" id="{CF064D25-62F3-11A2-73C2-D3182D862F05}"/>
                </a:ext>
              </a:extLst>
            </p:cNvPr>
            <p:cNvSpPr txBox="1"/>
            <p:nvPr/>
          </p:nvSpPr>
          <p:spPr>
            <a:xfrm>
              <a:off x="5222491" y="2254804"/>
              <a:ext cx="1406458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Alt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F5A39A24-2A70-C911-828F-EE0BEAD484B2}"/>
              </a:ext>
            </a:extLst>
          </p:cNvPr>
          <p:cNvSpPr txBox="1"/>
          <p:nvPr userDrawn="1"/>
        </p:nvSpPr>
        <p:spPr>
          <a:xfrm>
            <a:off x="303679" y="4512480"/>
            <a:ext cx="2947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Pogrubienie tekstu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id="{55239C4B-4E67-A604-C0C9-09A92EDC078A}"/>
              </a:ext>
            </a:extLst>
          </p:cNvPr>
          <p:cNvSpPr txBox="1"/>
          <p:nvPr userDrawn="1"/>
        </p:nvSpPr>
        <p:spPr>
          <a:xfrm>
            <a:off x="7213436" y="4494997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40" name="Prostokąt zaokrąglony 64">
            <a:extLst>
              <a:ext uri="{FF2B5EF4-FFF2-40B4-BE49-F238E27FC236}">
                <a16:creationId xmlns:a16="http://schemas.microsoft.com/office/drawing/2014/main" id="{6B579E0E-1816-C110-38D1-84DDCE68FC5C}"/>
              </a:ext>
            </a:extLst>
          </p:cNvPr>
          <p:cNvSpPr/>
          <p:nvPr userDrawn="1"/>
        </p:nvSpPr>
        <p:spPr>
          <a:xfrm>
            <a:off x="7765030" y="4375494"/>
            <a:ext cx="648315" cy="5914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>
              <a:solidFill>
                <a:schemeClr val="tx1"/>
              </a:solidFill>
            </a:endParaRPr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38656E68-4160-20F5-5C22-B71224851BF5}"/>
              </a:ext>
            </a:extLst>
          </p:cNvPr>
          <p:cNvSpPr txBox="1"/>
          <p:nvPr userDrawn="1"/>
        </p:nvSpPr>
        <p:spPr>
          <a:xfrm>
            <a:off x="7765030" y="4494997"/>
            <a:ext cx="648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i="0" u="none" strike="noStrike" cap="none" spc="-5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pl-PL" sz="1800">
                <a:solidFill>
                  <a:schemeClr val="tx1"/>
                </a:solidFill>
              </a:rPr>
              <a:t>B</a:t>
            </a:r>
          </a:p>
        </p:txBody>
      </p:sp>
      <p:grpSp>
        <p:nvGrpSpPr>
          <p:cNvPr id="42" name="Grupa 41">
            <a:extLst>
              <a:ext uri="{FF2B5EF4-FFF2-40B4-BE49-F238E27FC236}">
                <a16:creationId xmlns:a16="http://schemas.microsoft.com/office/drawing/2014/main" id="{9218F08B-BFC1-B191-9C62-C7D99FEB15F7}"/>
              </a:ext>
            </a:extLst>
          </p:cNvPr>
          <p:cNvGrpSpPr/>
          <p:nvPr userDrawn="1"/>
        </p:nvGrpSpPr>
        <p:grpSpPr>
          <a:xfrm>
            <a:off x="6024879" y="4375494"/>
            <a:ext cx="1221083" cy="591468"/>
            <a:chOff x="5407865" y="2143736"/>
            <a:chExt cx="1221083" cy="591468"/>
          </a:xfrm>
        </p:grpSpPr>
        <p:sp>
          <p:nvSpPr>
            <p:cNvPr id="43" name="Prostokąt zaokrąglony 1">
              <a:extLst>
                <a:ext uri="{FF2B5EF4-FFF2-40B4-BE49-F238E27FC236}">
                  <a16:creationId xmlns:a16="http://schemas.microsoft.com/office/drawing/2014/main" id="{6B20933B-5811-619E-D993-2D39AB95EF68}"/>
                </a:ext>
              </a:extLst>
            </p:cNvPr>
            <p:cNvSpPr/>
            <p:nvPr/>
          </p:nvSpPr>
          <p:spPr>
            <a:xfrm>
              <a:off x="5407865" y="2143736"/>
              <a:ext cx="1221083" cy="591468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44" name="pole tekstowe 43">
              <a:extLst>
                <a:ext uri="{FF2B5EF4-FFF2-40B4-BE49-F238E27FC236}">
                  <a16:creationId xmlns:a16="http://schemas.microsoft.com/office/drawing/2014/main" id="{F4DD7A12-DE0F-4F5B-5395-17F6F9FB0A99}"/>
                </a:ext>
              </a:extLst>
            </p:cNvPr>
            <p:cNvSpPr txBox="1"/>
            <p:nvPr/>
          </p:nvSpPr>
          <p:spPr>
            <a:xfrm>
              <a:off x="5472695" y="2254804"/>
              <a:ext cx="1091421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CTRL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9" name="pole tekstowe 8">
            <a:extLst>
              <a:ext uri="{FF2B5EF4-FFF2-40B4-BE49-F238E27FC236}">
                <a16:creationId xmlns:a16="http://schemas.microsoft.com/office/drawing/2014/main" id="{A2BABF2E-A833-FE15-3113-11A80B62B302}"/>
              </a:ext>
            </a:extLst>
          </p:cNvPr>
          <p:cNvSpPr txBox="1"/>
          <p:nvPr userDrawn="1"/>
        </p:nvSpPr>
        <p:spPr>
          <a:xfrm>
            <a:off x="9824281" y="2019161"/>
            <a:ext cx="23593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Jak zmienić stopkę w całej prezentacji</a:t>
            </a:r>
            <a:endParaRPr kumimoji="0" lang="pl-PL" b="1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E5F10BEE-0F0D-B79D-0971-161B5F2DF691}"/>
              </a:ext>
            </a:extLst>
          </p:cNvPr>
          <p:cNvSpPr txBox="1"/>
          <p:nvPr userDrawn="1"/>
        </p:nvSpPr>
        <p:spPr>
          <a:xfrm>
            <a:off x="12564046" y="2019161"/>
            <a:ext cx="53845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Wzorzec slajdów &gt; Wstaw &gt; Nagłówek i stopka &gt; zmieniamy streść stopki &gt; Zastosuj do wszystkich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graphicFrame>
        <p:nvGraphicFramePr>
          <p:cNvPr id="12" name="Tabela 64">
            <a:extLst>
              <a:ext uri="{FF2B5EF4-FFF2-40B4-BE49-F238E27FC236}">
                <a16:creationId xmlns:a16="http://schemas.microsoft.com/office/drawing/2014/main" id="{C7DBC263-678B-05F0-D36C-71B39DB39DA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87928238"/>
              </p:ext>
            </p:extLst>
          </p:nvPr>
        </p:nvGraphicFramePr>
        <p:xfrm>
          <a:off x="9867807" y="1806446"/>
          <a:ext cx="8025073" cy="693284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8025073">
                  <a:extLst>
                    <a:ext uri="{9D8B030D-6E8A-4147-A177-3AD203B41FA5}">
                      <a16:colId xmlns:a16="http://schemas.microsoft.com/office/drawing/2014/main" val="1995007189"/>
                    </a:ext>
                  </a:extLst>
                </a:gridCol>
              </a:tblGrid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1444205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848057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7287615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219674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3246005"/>
                  </a:ext>
                </a:extLst>
              </a:tr>
              <a:tr h="1155474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5621117"/>
                  </a:ext>
                </a:extLst>
              </a:tr>
            </a:tbl>
          </a:graphicData>
        </a:graphic>
      </p:graphicFrame>
      <p:sp>
        <p:nvSpPr>
          <p:cNvPr id="14" name="pole tekstowe 13">
            <a:extLst>
              <a:ext uri="{FF2B5EF4-FFF2-40B4-BE49-F238E27FC236}">
                <a16:creationId xmlns:a16="http://schemas.microsoft.com/office/drawing/2014/main" id="{A20492B2-218F-21B3-0F8A-4E5C0C05D1EA}"/>
              </a:ext>
            </a:extLst>
          </p:cNvPr>
          <p:cNvSpPr txBox="1"/>
          <p:nvPr userDrawn="1"/>
        </p:nvSpPr>
        <p:spPr>
          <a:xfrm>
            <a:off x="303679" y="5642033"/>
            <a:ext cx="2947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Kadrowanie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630D7A4C-4B8F-DCF8-CE7E-6D99FDE0E365}"/>
              </a:ext>
            </a:extLst>
          </p:cNvPr>
          <p:cNvSpPr txBox="1"/>
          <p:nvPr userDrawn="1"/>
        </p:nvSpPr>
        <p:spPr>
          <a:xfrm>
            <a:off x="7213436" y="5678338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21" name="Prostokąt zaokrąglony 64">
            <a:extLst>
              <a:ext uri="{FF2B5EF4-FFF2-40B4-BE49-F238E27FC236}">
                <a16:creationId xmlns:a16="http://schemas.microsoft.com/office/drawing/2014/main" id="{161F9948-BE94-929D-79CE-13A688D736F2}"/>
              </a:ext>
            </a:extLst>
          </p:cNvPr>
          <p:cNvSpPr/>
          <p:nvPr userDrawn="1"/>
        </p:nvSpPr>
        <p:spPr>
          <a:xfrm>
            <a:off x="7765030" y="5558835"/>
            <a:ext cx="648315" cy="5914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>
              <a:solidFill>
                <a:schemeClr val="tx1"/>
              </a:solidFill>
            </a:endParaRPr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D9D5BE15-FF64-C319-8777-FF7C58814C16}"/>
              </a:ext>
            </a:extLst>
          </p:cNvPr>
          <p:cNvSpPr txBox="1"/>
          <p:nvPr userDrawn="1"/>
        </p:nvSpPr>
        <p:spPr>
          <a:xfrm>
            <a:off x="7765030" y="5678338"/>
            <a:ext cx="648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i="0" u="none" strike="noStrike" cap="none" spc="-5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pl-PL" sz="1800">
                <a:solidFill>
                  <a:schemeClr val="tx1"/>
                </a:solidFill>
              </a:rPr>
              <a:t>C</a:t>
            </a:r>
          </a:p>
        </p:txBody>
      </p:sp>
      <p:grpSp>
        <p:nvGrpSpPr>
          <p:cNvPr id="29" name="Grupa 28">
            <a:extLst>
              <a:ext uri="{FF2B5EF4-FFF2-40B4-BE49-F238E27FC236}">
                <a16:creationId xmlns:a16="http://schemas.microsoft.com/office/drawing/2014/main" id="{98B8E333-0EBA-F8C3-91DD-F2607873686D}"/>
              </a:ext>
            </a:extLst>
          </p:cNvPr>
          <p:cNvGrpSpPr/>
          <p:nvPr userDrawn="1"/>
        </p:nvGrpSpPr>
        <p:grpSpPr>
          <a:xfrm>
            <a:off x="4208785" y="6701834"/>
            <a:ext cx="1221083" cy="591468"/>
            <a:chOff x="5407865" y="2143736"/>
            <a:chExt cx="1221083" cy="591468"/>
          </a:xfrm>
        </p:grpSpPr>
        <p:sp>
          <p:nvSpPr>
            <p:cNvPr id="30" name="Prostokąt zaokrąglony 1">
              <a:extLst>
                <a:ext uri="{FF2B5EF4-FFF2-40B4-BE49-F238E27FC236}">
                  <a16:creationId xmlns:a16="http://schemas.microsoft.com/office/drawing/2014/main" id="{48F16FC5-EA41-8A63-B805-F78102E23483}"/>
                </a:ext>
              </a:extLst>
            </p:cNvPr>
            <p:cNvSpPr/>
            <p:nvPr/>
          </p:nvSpPr>
          <p:spPr>
            <a:xfrm>
              <a:off x="5407865" y="2143736"/>
              <a:ext cx="1221083" cy="591468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id="{CB9E612C-ED86-E069-0161-EA1BF887D0AC}"/>
                </a:ext>
              </a:extLst>
            </p:cNvPr>
            <p:cNvSpPr txBox="1"/>
            <p:nvPr/>
          </p:nvSpPr>
          <p:spPr>
            <a:xfrm>
              <a:off x="5472695" y="2254804"/>
              <a:ext cx="1091421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CTRL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FC4E7941-5B2A-3E90-7724-CAFA7649A3AF}"/>
              </a:ext>
            </a:extLst>
          </p:cNvPr>
          <p:cNvSpPr txBox="1"/>
          <p:nvPr userDrawn="1"/>
        </p:nvSpPr>
        <p:spPr>
          <a:xfrm>
            <a:off x="5429999" y="6853995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4772CE5E-EB5E-788B-259B-650FB0A34B7A}"/>
              </a:ext>
            </a:extLst>
          </p:cNvPr>
          <p:cNvSpPr txBox="1"/>
          <p:nvPr userDrawn="1"/>
        </p:nvSpPr>
        <p:spPr>
          <a:xfrm>
            <a:off x="6031386" y="6817689"/>
            <a:ext cx="2651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przeciągnięcie myszką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533D26B0-F279-D19F-A156-E0131E225B6F}"/>
              </a:ext>
            </a:extLst>
          </p:cNvPr>
          <p:cNvSpPr txBox="1"/>
          <p:nvPr userDrawn="1"/>
        </p:nvSpPr>
        <p:spPr>
          <a:xfrm>
            <a:off x="303679" y="6817690"/>
            <a:ext cx="2947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Kopiowanie elementów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45" name="pole tekstowe 44">
            <a:extLst>
              <a:ext uri="{FF2B5EF4-FFF2-40B4-BE49-F238E27FC236}">
                <a16:creationId xmlns:a16="http://schemas.microsoft.com/office/drawing/2014/main" id="{EA8252D4-5FAE-DB11-697C-E4EE725386D3}"/>
              </a:ext>
            </a:extLst>
          </p:cNvPr>
          <p:cNvSpPr txBox="1"/>
          <p:nvPr userDrawn="1"/>
        </p:nvSpPr>
        <p:spPr>
          <a:xfrm>
            <a:off x="303679" y="7835811"/>
            <a:ext cx="2947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Zaznaczenie wszystkich elementów na slajdzie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7E534B69-BD24-F8DF-7876-7E9A37A492EE}"/>
              </a:ext>
            </a:extLst>
          </p:cNvPr>
          <p:cNvSpPr txBox="1"/>
          <p:nvPr userDrawn="1"/>
        </p:nvSpPr>
        <p:spPr>
          <a:xfrm>
            <a:off x="7213436" y="7980666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47" name="Prostokąt zaokrąglony 64">
            <a:extLst>
              <a:ext uri="{FF2B5EF4-FFF2-40B4-BE49-F238E27FC236}">
                <a16:creationId xmlns:a16="http://schemas.microsoft.com/office/drawing/2014/main" id="{DD3E4E1F-F3B3-787B-01FF-3356CE358760}"/>
              </a:ext>
            </a:extLst>
          </p:cNvPr>
          <p:cNvSpPr/>
          <p:nvPr userDrawn="1"/>
        </p:nvSpPr>
        <p:spPr>
          <a:xfrm>
            <a:off x="7765030" y="7861163"/>
            <a:ext cx="648315" cy="5914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>
              <a:solidFill>
                <a:schemeClr val="tx1"/>
              </a:solidFill>
            </a:endParaRP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D163F953-7A96-A5AC-7B75-8A7E0ED26473}"/>
              </a:ext>
            </a:extLst>
          </p:cNvPr>
          <p:cNvSpPr txBox="1"/>
          <p:nvPr userDrawn="1"/>
        </p:nvSpPr>
        <p:spPr>
          <a:xfrm>
            <a:off x="7765030" y="7980666"/>
            <a:ext cx="648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i="0" u="none" strike="noStrike" cap="none" spc="-5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pl-PL" sz="1800">
                <a:solidFill>
                  <a:schemeClr val="tx1"/>
                </a:solidFill>
              </a:rPr>
              <a:t>A</a:t>
            </a:r>
          </a:p>
        </p:txBody>
      </p:sp>
      <p:grpSp>
        <p:nvGrpSpPr>
          <p:cNvPr id="49" name="Grupa 48">
            <a:extLst>
              <a:ext uri="{FF2B5EF4-FFF2-40B4-BE49-F238E27FC236}">
                <a16:creationId xmlns:a16="http://schemas.microsoft.com/office/drawing/2014/main" id="{35E8AC1C-8B7C-51BA-DB9A-378300B6F183}"/>
              </a:ext>
            </a:extLst>
          </p:cNvPr>
          <p:cNvGrpSpPr/>
          <p:nvPr userDrawn="1"/>
        </p:nvGrpSpPr>
        <p:grpSpPr>
          <a:xfrm>
            <a:off x="6024879" y="7861163"/>
            <a:ext cx="1221083" cy="591468"/>
            <a:chOff x="5407865" y="2143736"/>
            <a:chExt cx="1221083" cy="591468"/>
          </a:xfrm>
        </p:grpSpPr>
        <p:sp>
          <p:nvSpPr>
            <p:cNvPr id="50" name="Prostokąt zaokrąglony 1">
              <a:extLst>
                <a:ext uri="{FF2B5EF4-FFF2-40B4-BE49-F238E27FC236}">
                  <a16:creationId xmlns:a16="http://schemas.microsoft.com/office/drawing/2014/main" id="{8F3520FB-A2BF-F6DB-4EF7-CF55E614096F}"/>
                </a:ext>
              </a:extLst>
            </p:cNvPr>
            <p:cNvSpPr/>
            <p:nvPr/>
          </p:nvSpPr>
          <p:spPr>
            <a:xfrm>
              <a:off x="5407865" y="2143736"/>
              <a:ext cx="1221083" cy="591468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51" name="pole tekstowe 50">
              <a:extLst>
                <a:ext uri="{FF2B5EF4-FFF2-40B4-BE49-F238E27FC236}">
                  <a16:creationId xmlns:a16="http://schemas.microsoft.com/office/drawing/2014/main" id="{B0DDBBF7-51FA-3C0C-9005-1730B11444E3}"/>
                </a:ext>
              </a:extLst>
            </p:cNvPr>
            <p:cNvSpPr txBox="1"/>
            <p:nvPr/>
          </p:nvSpPr>
          <p:spPr>
            <a:xfrm>
              <a:off x="5472695" y="2254804"/>
              <a:ext cx="1091421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CTRL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20495D16-26F5-6F59-E525-55294B2B0F73}"/>
              </a:ext>
            </a:extLst>
          </p:cNvPr>
          <p:cNvSpPr txBox="1"/>
          <p:nvPr userDrawn="1"/>
        </p:nvSpPr>
        <p:spPr>
          <a:xfrm>
            <a:off x="9872222" y="3210142"/>
            <a:ext cx="2947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Przenoszenie elementów na Wierzch albo na Spód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56" name="pole tekstowe 55">
            <a:extLst>
              <a:ext uri="{FF2B5EF4-FFF2-40B4-BE49-F238E27FC236}">
                <a16:creationId xmlns:a16="http://schemas.microsoft.com/office/drawing/2014/main" id="{7FCF66B3-3534-17CF-F35F-E3238DC9A6DF}"/>
              </a:ext>
            </a:extLst>
          </p:cNvPr>
          <p:cNvSpPr txBox="1"/>
          <p:nvPr userDrawn="1"/>
        </p:nvSpPr>
        <p:spPr>
          <a:xfrm>
            <a:off x="14442593" y="3357077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grpSp>
        <p:nvGrpSpPr>
          <p:cNvPr id="57" name="Grupa 56">
            <a:extLst>
              <a:ext uri="{FF2B5EF4-FFF2-40B4-BE49-F238E27FC236}">
                <a16:creationId xmlns:a16="http://schemas.microsoft.com/office/drawing/2014/main" id="{F2E0A02A-4FCB-84F8-1AB8-A171AD749AEF}"/>
              </a:ext>
            </a:extLst>
          </p:cNvPr>
          <p:cNvGrpSpPr/>
          <p:nvPr userDrawn="1"/>
        </p:nvGrpSpPr>
        <p:grpSpPr>
          <a:xfrm>
            <a:off x="13254036" y="3237574"/>
            <a:ext cx="1221083" cy="591468"/>
            <a:chOff x="5407865" y="2143736"/>
            <a:chExt cx="1221083" cy="591468"/>
          </a:xfrm>
        </p:grpSpPr>
        <p:sp>
          <p:nvSpPr>
            <p:cNvPr id="58" name="Prostokąt zaokrąglony 1">
              <a:extLst>
                <a:ext uri="{FF2B5EF4-FFF2-40B4-BE49-F238E27FC236}">
                  <a16:creationId xmlns:a16="http://schemas.microsoft.com/office/drawing/2014/main" id="{88992009-CBB2-70CC-E83B-D97B3435B5F6}"/>
                </a:ext>
              </a:extLst>
            </p:cNvPr>
            <p:cNvSpPr/>
            <p:nvPr/>
          </p:nvSpPr>
          <p:spPr>
            <a:xfrm>
              <a:off x="5407865" y="2143736"/>
              <a:ext cx="1221083" cy="591468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59" name="pole tekstowe 58">
              <a:extLst>
                <a:ext uri="{FF2B5EF4-FFF2-40B4-BE49-F238E27FC236}">
                  <a16:creationId xmlns:a16="http://schemas.microsoft.com/office/drawing/2014/main" id="{03F65162-98D0-2F6E-F0BE-222207E91B82}"/>
                </a:ext>
              </a:extLst>
            </p:cNvPr>
            <p:cNvSpPr txBox="1"/>
            <p:nvPr/>
          </p:nvSpPr>
          <p:spPr>
            <a:xfrm>
              <a:off x="5472695" y="2254804"/>
              <a:ext cx="1091421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CTRL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60" name="Grupa 59">
            <a:extLst>
              <a:ext uri="{FF2B5EF4-FFF2-40B4-BE49-F238E27FC236}">
                <a16:creationId xmlns:a16="http://schemas.microsoft.com/office/drawing/2014/main" id="{D51DEEE5-BF2C-BB08-032A-FEE620E71962}"/>
              </a:ext>
            </a:extLst>
          </p:cNvPr>
          <p:cNvGrpSpPr/>
          <p:nvPr userDrawn="1"/>
        </p:nvGrpSpPr>
        <p:grpSpPr>
          <a:xfrm>
            <a:off x="15032491" y="3237574"/>
            <a:ext cx="1406458" cy="591468"/>
            <a:chOff x="5222491" y="2143736"/>
            <a:chExt cx="1406458" cy="591468"/>
          </a:xfrm>
        </p:grpSpPr>
        <p:sp>
          <p:nvSpPr>
            <p:cNvPr id="61" name="Prostokąt zaokrąglony 1">
              <a:extLst>
                <a:ext uri="{FF2B5EF4-FFF2-40B4-BE49-F238E27FC236}">
                  <a16:creationId xmlns:a16="http://schemas.microsoft.com/office/drawing/2014/main" id="{A4B246A4-85F3-063D-1A95-0A1BD288F3D8}"/>
                </a:ext>
              </a:extLst>
            </p:cNvPr>
            <p:cNvSpPr/>
            <p:nvPr/>
          </p:nvSpPr>
          <p:spPr>
            <a:xfrm>
              <a:off x="5222491" y="2143736"/>
              <a:ext cx="1406458" cy="591468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62" name="pole tekstowe 61">
              <a:extLst>
                <a:ext uri="{FF2B5EF4-FFF2-40B4-BE49-F238E27FC236}">
                  <a16:creationId xmlns:a16="http://schemas.microsoft.com/office/drawing/2014/main" id="{A9E87846-8A95-0206-DAEF-4A234FE3B919}"/>
                </a:ext>
              </a:extLst>
            </p:cNvPr>
            <p:cNvSpPr txBox="1"/>
            <p:nvPr/>
          </p:nvSpPr>
          <p:spPr>
            <a:xfrm>
              <a:off x="5222491" y="2254804"/>
              <a:ext cx="1406458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Shift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63" name="pole tekstowe 62">
            <a:extLst>
              <a:ext uri="{FF2B5EF4-FFF2-40B4-BE49-F238E27FC236}">
                <a16:creationId xmlns:a16="http://schemas.microsoft.com/office/drawing/2014/main" id="{EC2F9859-90DB-0DDC-7002-CD78BA465DAA}"/>
              </a:ext>
            </a:extLst>
          </p:cNvPr>
          <p:cNvSpPr txBox="1"/>
          <p:nvPr userDrawn="1"/>
        </p:nvSpPr>
        <p:spPr>
          <a:xfrm>
            <a:off x="16434678" y="3357077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66" name="Prostokąt zaokrąglony 64">
            <a:extLst>
              <a:ext uri="{FF2B5EF4-FFF2-40B4-BE49-F238E27FC236}">
                <a16:creationId xmlns:a16="http://schemas.microsoft.com/office/drawing/2014/main" id="{3C3F1391-4CFB-1568-D039-7C5F313A0B4E}"/>
              </a:ext>
            </a:extLst>
          </p:cNvPr>
          <p:cNvSpPr/>
          <p:nvPr userDrawn="1"/>
        </p:nvSpPr>
        <p:spPr>
          <a:xfrm>
            <a:off x="17023330" y="3237574"/>
            <a:ext cx="648315" cy="5914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>
              <a:solidFill>
                <a:schemeClr val="tx1"/>
              </a:solidFill>
            </a:endParaRPr>
          </a:p>
        </p:txBody>
      </p:sp>
      <p:sp>
        <p:nvSpPr>
          <p:cNvPr id="67" name="pole tekstowe 66">
            <a:extLst>
              <a:ext uri="{FF2B5EF4-FFF2-40B4-BE49-F238E27FC236}">
                <a16:creationId xmlns:a16="http://schemas.microsoft.com/office/drawing/2014/main" id="{B2D71988-F777-9948-8406-3D673F8074A8}"/>
              </a:ext>
            </a:extLst>
          </p:cNvPr>
          <p:cNvSpPr txBox="1"/>
          <p:nvPr userDrawn="1"/>
        </p:nvSpPr>
        <p:spPr>
          <a:xfrm>
            <a:off x="16939632" y="3357077"/>
            <a:ext cx="8157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i="0" u="none" strike="noStrike" cap="none" spc="-5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pl-PL" sz="1800">
                <a:solidFill>
                  <a:schemeClr val="tx1"/>
                </a:solidFill>
              </a:rPr>
              <a:t>{ lub }</a:t>
            </a:r>
          </a:p>
        </p:txBody>
      </p:sp>
      <p:sp>
        <p:nvSpPr>
          <p:cNvPr id="69" name="pole tekstowe 68">
            <a:extLst>
              <a:ext uri="{FF2B5EF4-FFF2-40B4-BE49-F238E27FC236}">
                <a16:creationId xmlns:a16="http://schemas.microsoft.com/office/drawing/2014/main" id="{98D62874-E9B5-2D0E-D72A-8EC05A510689}"/>
              </a:ext>
            </a:extLst>
          </p:cNvPr>
          <p:cNvSpPr txBox="1"/>
          <p:nvPr userDrawn="1"/>
        </p:nvSpPr>
        <p:spPr>
          <a:xfrm>
            <a:off x="9888551" y="4512480"/>
            <a:ext cx="2947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Grupowanie elementów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70" name="pole tekstowe 69">
            <a:extLst>
              <a:ext uri="{FF2B5EF4-FFF2-40B4-BE49-F238E27FC236}">
                <a16:creationId xmlns:a16="http://schemas.microsoft.com/office/drawing/2014/main" id="{8B49E62E-3AB7-EE3E-0515-50A3FEF9D62C}"/>
              </a:ext>
            </a:extLst>
          </p:cNvPr>
          <p:cNvSpPr txBox="1"/>
          <p:nvPr userDrawn="1"/>
        </p:nvSpPr>
        <p:spPr>
          <a:xfrm>
            <a:off x="16471736" y="4494997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71" name="Prostokąt zaokrąglony 64">
            <a:extLst>
              <a:ext uri="{FF2B5EF4-FFF2-40B4-BE49-F238E27FC236}">
                <a16:creationId xmlns:a16="http://schemas.microsoft.com/office/drawing/2014/main" id="{67D177DC-6DFE-936F-7149-FE61F623558A}"/>
              </a:ext>
            </a:extLst>
          </p:cNvPr>
          <p:cNvSpPr/>
          <p:nvPr userDrawn="1"/>
        </p:nvSpPr>
        <p:spPr>
          <a:xfrm>
            <a:off x="17023330" y="4375494"/>
            <a:ext cx="648315" cy="5914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>
              <a:solidFill>
                <a:schemeClr val="tx1"/>
              </a:solidFill>
            </a:endParaRPr>
          </a:p>
        </p:txBody>
      </p:sp>
      <p:sp>
        <p:nvSpPr>
          <p:cNvPr id="72" name="pole tekstowe 71">
            <a:extLst>
              <a:ext uri="{FF2B5EF4-FFF2-40B4-BE49-F238E27FC236}">
                <a16:creationId xmlns:a16="http://schemas.microsoft.com/office/drawing/2014/main" id="{332BCB87-7845-34D4-41FC-F52BF3E3F639}"/>
              </a:ext>
            </a:extLst>
          </p:cNvPr>
          <p:cNvSpPr txBox="1"/>
          <p:nvPr userDrawn="1"/>
        </p:nvSpPr>
        <p:spPr>
          <a:xfrm>
            <a:off x="17023330" y="4494997"/>
            <a:ext cx="648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i="0" u="none" strike="noStrike" cap="none" spc="-5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pl-PL" sz="1800">
                <a:solidFill>
                  <a:schemeClr val="tx1"/>
                </a:solidFill>
              </a:rPr>
              <a:t>G</a:t>
            </a:r>
          </a:p>
        </p:txBody>
      </p:sp>
      <p:grpSp>
        <p:nvGrpSpPr>
          <p:cNvPr id="73" name="Grupa 72">
            <a:extLst>
              <a:ext uri="{FF2B5EF4-FFF2-40B4-BE49-F238E27FC236}">
                <a16:creationId xmlns:a16="http://schemas.microsoft.com/office/drawing/2014/main" id="{66A9FD6F-2574-E6A4-D1A8-2656B407DC8A}"/>
              </a:ext>
            </a:extLst>
          </p:cNvPr>
          <p:cNvGrpSpPr/>
          <p:nvPr userDrawn="1"/>
        </p:nvGrpSpPr>
        <p:grpSpPr>
          <a:xfrm>
            <a:off x="15283179" y="4375494"/>
            <a:ext cx="1221083" cy="591468"/>
            <a:chOff x="5407865" y="2143736"/>
            <a:chExt cx="1221083" cy="591468"/>
          </a:xfrm>
        </p:grpSpPr>
        <p:sp>
          <p:nvSpPr>
            <p:cNvPr id="74" name="Prostokąt zaokrąglony 1">
              <a:extLst>
                <a:ext uri="{FF2B5EF4-FFF2-40B4-BE49-F238E27FC236}">
                  <a16:creationId xmlns:a16="http://schemas.microsoft.com/office/drawing/2014/main" id="{875C0BCC-397E-7894-1568-96CE5BCBB039}"/>
                </a:ext>
              </a:extLst>
            </p:cNvPr>
            <p:cNvSpPr/>
            <p:nvPr/>
          </p:nvSpPr>
          <p:spPr>
            <a:xfrm>
              <a:off x="5407865" y="2143736"/>
              <a:ext cx="1221083" cy="591468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75" name="pole tekstowe 74">
              <a:extLst>
                <a:ext uri="{FF2B5EF4-FFF2-40B4-BE49-F238E27FC236}">
                  <a16:creationId xmlns:a16="http://schemas.microsoft.com/office/drawing/2014/main" id="{85BE0840-42A0-2F03-31E8-2671B3C97B1B}"/>
                </a:ext>
              </a:extLst>
            </p:cNvPr>
            <p:cNvSpPr txBox="1"/>
            <p:nvPr/>
          </p:nvSpPr>
          <p:spPr>
            <a:xfrm>
              <a:off x="5472695" y="2254804"/>
              <a:ext cx="1091421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CTRL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76" name="pole tekstowe 75">
            <a:extLst>
              <a:ext uri="{FF2B5EF4-FFF2-40B4-BE49-F238E27FC236}">
                <a16:creationId xmlns:a16="http://schemas.microsoft.com/office/drawing/2014/main" id="{2414CB30-80F6-E09E-D8F1-945A2FDEC88A}"/>
              </a:ext>
            </a:extLst>
          </p:cNvPr>
          <p:cNvSpPr txBox="1"/>
          <p:nvPr userDrawn="1"/>
        </p:nvSpPr>
        <p:spPr>
          <a:xfrm>
            <a:off x="9888551" y="5671808"/>
            <a:ext cx="2947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Rozgrupowanie elementów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77" name="pole tekstowe 76">
            <a:extLst>
              <a:ext uri="{FF2B5EF4-FFF2-40B4-BE49-F238E27FC236}">
                <a16:creationId xmlns:a16="http://schemas.microsoft.com/office/drawing/2014/main" id="{2AA8A91F-0252-7ACC-7F00-FFC65318B659}"/>
              </a:ext>
            </a:extLst>
          </p:cNvPr>
          <p:cNvSpPr txBox="1"/>
          <p:nvPr userDrawn="1"/>
        </p:nvSpPr>
        <p:spPr>
          <a:xfrm>
            <a:off x="16471736" y="5654325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78" name="Prostokąt zaokrąglony 64">
            <a:extLst>
              <a:ext uri="{FF2B5EF4-FFF2-40B4-BE49-F238E27FC236}">
                <a16:creationId xmlns:a16="http://schemas.microsoft.com/office/drawing/2014/main" id="{9D628AF0-0A68-6B4A-40F5-7FFCEC743F91}"/>
              </a:ext>
            </a:extLst>
          </p:cNvPr>
          <p:cNvSpPr/>
          <p:nvPr userDrawn="1"/>
        </p:nvSpPr>
        <p:spPr>
          <a:xfrm>
            <a:off x="17023330" y="5534822"/>
            <a:ext cx="648315" cy="5914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>
              <a:solidFill>
                <a:schemeClr val="tx1"/>
              </a:solidFill>
            </a:endParaRPr>
          </a:p>
        </p:txBody>
      </p:sp>
      <p:sp>
        <p:nvSpPr>
          <p:cNvPr id="79" name="pole tekstowe 78">
            <a:extLst>
              <a:ext uri="{FF2B5EF4-FFF2-40B4-BE49-F238E27FC236}">
                <a16:creationId xmlns:a16="http://schemas.microsoft.com/office/drawing/2014/main" id="{BDDF9D14-CA6E-E11E-1D07-02CF96134A6C}"/>
              </a:ext>
            </a:extLst>
          </p:cNvPr>
          <p:cNvSpPr txBox="1"/>
          <p:nvPr userDrawn="1"/>
        </p:nvSpPr>
        <p:spPr>
          <a:xfrm>
            <a:off x="17023330" y="5654325"/>
            <a:ext cx="648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i="0" u="none" strike="noStrike" cap="none" spc="-5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pl-PL" sz="1800">
                <a:solidFill>
                  <a:schemeClr val="tx1"/>
                </a:solidFill>
              </a:rPr>
              <a:t>G</a:t>
            </a:r>
          </a:p>
        </p:txBody>
      </p:sp>
      <p:sp>
        <p:nvSpPr>
          <p:cNvPr id="83" name="pole tekstowe 82">
            <a:extLst>
              <a:ext uri="{FF2B5EF4-FFF2-40B4-BE49-F238E27FC236}">
                <a16:creationId xmlns:a16="http://schemas.microsoft.com/office/drawing/2014/main" id="{62DBE049-03D9-5675-DE54-8D485D6C5302}"/>
              </a:ext>
            </a:extLst>
          </p:cNvPr>
          <p:cNvSpPr txBox="1"/>
          <p:nvPr userDrawn="1"/>
        </p:nvSpPr>
        <p:spPr>
          <a:xfrm>
            <a:off x="14442593" y="5659406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grpSp>
        <p:nvGrpSpPr>
          <p:cNvPr id="84" name="Grupa 83">
            <a:extLst>
              <a:ext uri="{FF2B5EF4-FFF2-40B4-BE49-F238E27FC236}">
                <a16:creationId xmlns:a16="http://schemas.microsoft.com/office/drawing/2014/main" id="{2C4AC145-30C2-B7B0-A1DA-C169154ABCA2}"/>
              </a:ext>
            </a:extLst>
          </p:cNvPr>
          <p:cNvGrpSpPr/>
          <p:nvPr userDrawn="1"/>
        </p:nvGrpSpPr>
        <p:grpSpPr>
          <a:xfrm>
            <a:off x="13254036" y="5539903"/>
            <a:ext cx="1221083" cy="591468"/>
            <a:chOff x="5407865" y="2143736"/>
            <a:chExt cx="1221083" cy="591468"/>
          </a:xfrm>
        </p:grpSpPr>
        <p:sp>
          <p:nvSpPr>
            <p:cNvPr id="85" name="Prostokąt zaokrąglony 1">
              <a:extLst>
                <a:ext uri="{FF2B5EF4-FFF2-40B4-BE49-F238E27FC236}">
                  <a16:creationId xmlns:a16="http://schemas.microsoft.com/office/drawing/2014/main" id="{120AF6F8-B333-1A4A-3374-97D00886EA1A}"/>
                </a:ext>
              </a:extLst>
            </p:cNvPr>
            <p:cNvSpPr/>
            <p:nvPr/>
          </p:nvSpPr>
          <p:spPr>
            <a:xfrm>
              <a:off x="5407865" y="2143736"/>
              <a:ext cx="1221083" cy="591468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86" name="pole tekstowe 85">
              <a:extLst>
                <a:ext uri="{FF2B5EF4-FFF2-40B4-BE49-F238E27FC236}">
                  <a16:creationId xmlns:a16="http://schemas.microsoft.com/office/drawing/2014/main" id="{8510649F-EF99-810E-5952-C26FD112AF3D}"/>
                </a:ext>
              </a:extLst>
            </p:cNvPr>
            <p:cNvSpPr txBox="1"/>
            <p:nvPr/>
          </p:nvSpPr>
          <p:spPr>
            <a:xfrm>
              <a:off x="5472695" y="2254804"/>
              <a:ext cx="1091421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CTRL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87" name="Grupa 86">
            <a:extLst>
              <a:ext uri="{FF2B5EF4-FFF2-40B4-BE49-F238E27FC236}">
                <a16:creationId xmlns:a16="http://schemas.microsoft.com/office/drawing/2014/main" id="{BC7550BA-AAEE-9E79-08FC-FEC49DF5D8B9}"/>
              </a:ext>
            </a:extLst>
          </p:cNvPr>
          <p:cNvGrpSpPr/>
          <p:nvPr userDrawn="1"/>
        </p:nvGrpSpPr>
        <p:grpSpPr>
          <a:xfrm>
            <a:off x="15032491" y="5539903"/>
            <a:ext cx="1406458" cy="591468"/>
            <a:chOff x="5222491" y="2143736"/>
            <a:chExt cx="1406458" cy="591468"/>
          </a:xfrm>
        </p:grpSpPr>
        <p:sp>
          <p:nvSpPr>
            <p:cNvPr id="88" name="Prostokąt zaokrąglony 1">
              <a:extLst>
                <a:ext uri="{FF2B5EF4-FFF2-40B4-BE49-F238E27FC236}">
                  <a16:creationId xmlns:a16="http://schemas.microsoft.com/office/drawing/2014/main" id="{F6C4B68D-326C-B044-32FC-7B0EDB66123B}"/>
                </a:ext>
              </a:extLst>
            </p:cNvPr>
            <p:cNvSpPr/>
            <p:nvPr/>
          </p:nvSpPr>
          <p:spPr>
            <a:xfrm>
              <a:off x="5222491" y="2143736"/>
              <a:ext cx="1406458" cy="591468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89" name="pole tekstowe 88">
              <a:extLst>
                <a:ext uri="{FF2B5EF4-FFF2-40B4-BE49-F238E27FC236}">
                  <a16:creationId xmlns:a16="http://schemas.microsoft.com/office/drawing/2014/main" id="{51A3404B-7896-5EA0-D939-90C47910829A}"/>
                </a:ext>
              </a:extLst>
            </p:cNvPr>
            <p:cNvSpPr txBox="1"/>
            <p:nvPr/>
          </p:nvSpPr>
          <p:spPr>
            <a:xfrm>
              <a:off x="5222491" y="2254804"/>
              <a:ext cx="1406458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Shift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90" name="pole tekstowe 89">
            <a:extLst>
              <a:ext uri="{FF2B5EF4-FFF2-40B4-BE49-F238E27FC236}">
                <a16:creationId xmlns:a16="http://schemas.microsoft.com/office/drawing/2014/main" id="{5491D477-6781-FB01-408B-277AB451CF98}"/>
              </a:ext>
            </a:extLst>
          </p:cNvPr>
          <p:cNvSpPr txBox="1"/>
          <p:nvPr userDrawn="1"/>
        </p:nvSpPr>
        <p:spPr>
          <a:xfrm>
            <a:off x="9872222" y="6674402"/>
            <a:ext cx="2947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Szukanie zdań, wyrazów w całym dokumencie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91" name="pole tekstowe 90">
            <a:extLst>
              <a:ext uri="{FF2B5EF4-FFF2-40B4-BE49-F238E27FC236}">
                <a16:creationId xmlns:a16="http://schemas.microsoft.com/office/drawing/2014/main" id="{7A1CB9C5-377E-307A-1FFE-64685957EF75}"/>
              </a:ext>
            </a:extLst>
          </p:cNvPr>
          <p:cNvSpPr txBox="1"/>
          <p:nvPr userDrawn="1"/>
        </p:nvSpPr>
        <p:spPr>
          <a:xfrm>
            <a:off x="16471736" y="6846312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92" name="Prostokąt zaokrąglony 64">
            <a:extLst>
              <a:ext uri="{FF2B5EF4-FFF2-40B4-BE49-F238E27FC236}">
                <a16:creationId xmlns:a16="http://schemas.microsoft.com/office/drawing/2014/main" id="{E09D0B7F-C9D6-45D7-6B59-C1325487B969}"/>
              </a:ext>
            </a:extLst>
          </p:cNvPr>
          <p:cNvSpPr/>
          <p:nvPr userDrawn="1"/>
        </p:nvSpPr>
        <p:spPr>
          <a:xfrm>
            <a:off x="17023330" y="6726809"/>
            <a:ext cx="648315" cy="5914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>
              <a:solidFill>
                <a:schemeClr val="tx1"/>
              </a:solidFill>
            </a:endParaRPr>
          </a:p>
        </p:txBody>
      </p:sp>
      <p:sp>
        <p:nvSpPr>
          <p:cNvPr id="93" name="pole tekstowe 92">
            <a:extLst>
              <a:ext uri="{FF2B5EF4-FFF2-40B4-BE49-F238E27FC236}">
                <a16:creationId xmlns:a16="http://schemas.microsoft.com/office/drawing/2014/main" id="{5B530B88-0CC1-AA04-D180-0B6907613846}"/>
              </a:ext>
            </a:extLst>
          </p:cNvPr>
          <p:cNvSpPr txBox="1"/>
          <p:nvPr userDrawn="1"/>
        </p:nvSpPr>
        <p:spPr>
          <a:xfrm>
            <a:off x="17023330" y="6846312"/>
            <a:ext cx="648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i="0" u="none" strike="noStrike" cap="none" spc="-5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pl-PL" sz="1800">
                <a:solidFill>
                  <a:schemeClr val="tx1"/>
                </a:solidFill>
              </a:rPr>
              <a:t>F</a:t>
            </a:r>
          </a:p>
        </p:txBody>
      </p:sp>
      <p:grpSp>
        <p:nvGrpSpPr>
          <p:cNvPr id="94" name="Grupa 93">
            <a:extLst>
              <a:ext uri="{FF2B5EF4-FFF2-40B4-BE49-F238E27FC236}">
                <a16:creationId xmlns:a16="http://schemas.microsoft.com/office/drawing/2014/main" id="{61DC57E5-0C60-D951-DD52-0E8BEABE04B5}"/>
              </a:ext>
            </a:extLst>
          </p:cNvPr>
          <p:cNvGrpSpPr/>
          <p:nvPr userDrawn="1"/>
        </p:nvGrpSpPr>
        <p:grpSpPr>
          <a:xfrm>
            <a:off x="15283179" y="6726809"/>
            <a:ext cx="1221083" cy="591468"/>
            <a:chOff x="5407865" y="2143736"/>
            <a:chExt cx="1221083" cy="591468"/>
          </a:xfrm>
        </p:grpSpPr>
        <p:sp>
          <p:nvSpPr>
            <p:cNvPr id="95" name="Prostokąt zaokrąglony 1">
              <a:extLst>
                <a:ext uri="{FF2B5EF4-FFF2-40B4-BE49-F238E27FC236}">
                  <a16:creationId xmlns:a16="http://schemas.microsoft.com/office/drawing/2014/main" id="{17314184-12B7-18FB-082F-DB5AEF42E28B}"/>
                </a:ext>
              </a:extLst>
            </p:cNvPr>
            <p:cNvSpPr/>
            <p:nvPr/>
          </p:nvSpPr>
          <p:spPr>
            <a:xfrm>
              <a:off x="5407865" y="2143736"/>
              <a:ext cx="1221083" cy="591468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96" name="pole tekstowe 95">
              <a:extLst>
                <a:ext uri="{FF2B5EF4-FFF2-40B4-BE49-F238E27FC236}">
                  <a16:creationId xmlns:a16="http://schemas.microsoft.com/office/drawing/2014/main" id="{19E1EEA9-A576-AD9B-59C4-52ABE8E7B906}"/>
                </a:ext>
              </a:extLst>
            </p:cNvPr>
            <p:cNvSpPr txBox="1"/>
            <p:nvPr/>
          </p:nvSpPr>
          <p:spPr>
            <a:xfrm>
              <a:off x="5472695" y="2254804"/>
              <a:ext cx="1091421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CTRL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97" name="Grupa 96">
            <a:extLst>
              <a:ext uri="{FF2B5EF4-FFF2-40B4-BE49-F238E27FC236}">
                <a16:creationId xmlns:a16="http://schemas.microsoft.com/office/drawing/2014/main" id="{297CCA99-3187-89E1-2050-9D22D6C16356}"/>
              </a:ext>
            </a:extLst>
          </p:cNvPr>
          <p:cNvGrpSpPr/>
          <p:nvPr userDrawn="1"/>
        </p:nvGrpSpPr>
        <p:grpSpPr>
          <a:xfrm>
            <a:off x="5805363" y="5539903"/>
            <a:ext cx="1406458" cy="591468"/>
            <a:chOff x="5222491" y="2143736"/>
            <a:chExt cx="1406458" cy="591468"/>
          </a:xfrm>
        </p:grpSpPr>
        <p:sp>
          <p:nvSpPr>
            <p:cNvPr id="98" name="Prostokąt zaokrąglony 1">
              <a:extLst>
                <a:ext uri="{FF2B5EF4-FFF2-40B4-BE49-F238E27FC236}">
                  <a16:creationId xmlns:a16="http://schemas.microsoft.com/office/drawing/2014/main" id="{04497EF5-DCCF-0E0F-FB85-568AB34139E6}"/>
                </a:ext>
              </a:extLst>
            </p:cNvPr>
            <p:cNvSpPr/>
            <p:nvPr/>
          </p:nvSpPr>
          <p:spPr>
            <a:xfrm>
              <a:off x="5222491" y="2143736"/>
              <a:ext cx="1406458" cy="591468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99" name="pole tekstowe 98">
              <a:extLst>
                <a:ext uri="{FF2B5EF4-FFF2-40B4-BE49-F238E27FC236}">
                  <a16:creationId xmlns:a16="http://schemas.microsoft.com/office/drawing/2014/main" id="{6437CC7E-71B0-B0F9-452C-4E59178C576E}"/>
                </a:ext>
              </a:extLst>
            </p:cNvPr>
            <p:cNvSpPr txBox="1"/>
            <p:nvPr/>
          </p:nvSpPr>
          <p:spPr>
            <a:xfrm>
              <a:off x="5222491" y="2254804"/>
              <a:ext cx="1406458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Shift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00" name="pole tekstowe 99">
            <a:extLst>
              <a:ext uri="{FF2B5EF4-FFF2-40B4-BE49-F238E27FC236}">
                <a16:creationId xmlns:a16="http://schemas.microsoft.com/office/drawing/2014/main" id="{644529F8-8294-9DB3-EE0E-B299A07027A6}"/>
              </a:ext>
            </a:extLst>
          </p:cNvPr>
          <p:cNvSpPr txBox="1"/>
          <p:nvPr userDrawn="1"/>
        </p:nvSpPr>
        <p:spPr>
          <a:xfrm>
            <a:off x="9872222" y="7988658"/>
            <a:ext cx="2947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8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Okienko zaznaczenia</a:t>
            </a:r>
            <a:endParaRPr kumimoji="0" lang="pl-PL" i="0" u="none" strike="noStrike" kern="1200" cap="none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grpSp>
        <p:nvGrpSpPr>
          <p:cNvPr id="101" name="Grupa 100">
            <a:extLst>
              <a:ext uri="{FF2B5EF4-FFF2-40B4-BE49-F238E27FC236}">
                <a16:creationId xmlns:a16="http://schemas.microsoft.com/office/drawing/2014/main" id="{72AFB299-6B8C-1452-D09E-6468CA662DA0}"/>
              </a:ext>
            </a:extLst>
          </p:cNvPr>
          <p:cNvGrpSpPr/>
          <p:nvPr userDrawn="1"/>
        </p:nvGrpSpPr>
        <p:grpSpPr>
          <a:xfrm>
            <a:off x="13100415" y="7865875"/>
            <a:ext cx="1406458" cy="591468"/>
            <a:chOff x="5222491" y="2143736"/>
            <a:chExt cx="1406458" cy="591468"/>
          </a:xfrm>
        </p:grpSpPr>
        <p:sp>
          <p:nvSpPr>
            <p:cNvPr id="102" name="Prostokąt zaokrąglony 1">
              <a:extLst>
                <a:ext uri="{FF2B5EF4-FFF2-40B4-BE49-F238E27FC236}">
                  <a16:creationId xmlns:a16="http://schemas.microsoft.com/office/drawing/2014/main" id="{93E0B919-81BD-6ECB-130D-D9165A5C4CAB}"/>
                </a:ext>
              </a:extLst>
            </p:cNvPr>
            <p:cNvSpPr/>
            <p:nvPr/>
          </p:nvSpPr>
          <p:spPr>
            <a:xfrm>
              <a:off x="5222491" y="2143736"/>
              <a:ext cx="1406458" cy="591468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103" name="pole tekstowe 102">
              <a:extLst>
                <a:ext uri="{FF2B5EF4-FFF2-40B4-BE49-F238E27FC236}">
                  <a16:creationId xmlns:a16="http://schemas.microsoft.com/office/drawing/2014/main" id="{2D07F522-89E3-3662-61D8-CDDAF77AA112}"/>
                </a:ext>
              </a:extLst>
            </p:cNvPr>
            <p:cNvSpPr txBox="1"/>
            <p:nvPr/>
          </p:nvSpPr>
          <p:spPr>
            <a:xfrm>
              <a:off x="5222491" y="2254804"/>
              <a:ext cx="1406458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>
                  <a:latin typeface="Arial"/>
                </a:rPr>
                <a:t>Alt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04" name="pole tekstowe 103">
            <a:extLst>
              <a:ext uri="{FF2B5EF4-FFF2-40B4-BE49-F238E27FC236}">
                <a16:creationId xmlns:a16="http://schemas.microsoft.com/office/drawing/2014/main" id="{B4B8BB2F-C101-ABA0-F861-DAC041250EE6}"/>
              </a:ext>
            </a:extLst>
          </p:cNvPr>
          <p:cNvSpPr txBox="1"/>
          <p:nvPr userDrawn="1"/>
        </p:nvSpPr>
        <p:spPr>
          <a:xfrm>
            <a:off x="16471736" y="8017887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sp>
        <p:nvSpPr>
          <p:cNvPr id="105" name="Prostokąt zaokrąglony 64">
            <a:extLst>
              <a:ext uri="{FF2B5EF4-FFF2-40B4-BE49-F238E27FC236}">
                <a16:creationId xmlns:a16="http://schemas.microsoft.com/office/drawing/2014/main" id="{647A373C-C3BE-1C5C-802B-CF05741195D2}"/>
              </a:ext>
            </a:extLst>
          </p:cNvPr>
          <p:cNvSpPr/>
          <p:nvPr userDrawn="1"/>
        </p:nvSpPr>
        <p:spPr>
          <a:xfrm>
            <a:off x="17023330" y="7898384"/>
            <a:ext cx="648315" cy="59146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800">
              <a:solidFill>
                <a:schemeClr val="tx1"/>
              </a:solidFill>
            </a:endParaRPr>
          </a:p>
        </p:txBody>
      </p:sp>
      <p:sp>
        <p:nvSpPr>
          <p:cNvPr id="106" name="pole tekstowe 105">
            <a:extLst>
              <a:ext uri="{FF2B5EF4-FFF2-40B4-BE49-F238E27FC236}">
                <a16:creationId xmlns:a16="http://schemas.microsoft.com/office/drawing/2014/main" id="{17364173-97F3-A3DD-6A08-CC53221983E8}"/>
              </a:ext>
            </a:extLst>
          </p:cNvPr>
          <p:cNvSpPr txBox="1"/>
          <p:nvPr userDrawn="1"/>
        </p:nvSpPr>
        <p:spPr>
          <a:xfrm>
            <a:off x="17023330" y="8017887"/>
            <a:ext cx="6483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i="0" u="none" strike="noStrike" cap="none" spc="-5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</a:defRPr>
            </a:lvl1pPr>
          </a:lstStyle>
          <a:p>
            <a:r>
              <a:rPr lang="pl-PL" sz="1800">
                <a:solidFill>
                  <a:schemeClr val="tx1"/>
                </a:solidFill>
              </a:rPr>
              <a:t>F10</a:t>
            </a:r>
          </a:p>
        </p:txBody>
      </p:sp>
      <p:grpSp>
        <p:nvGrpSpPr>
          <p:cNvPr id="107" name="Grupa 106">
            <a:extLst>
              <a:ext uri="{FF2B5EF4-FFF2-40B4-BE49-F238E27FC236}">
                <a16:creationId xmlns:a16="http://schemas.microsoft.com/office/drawing/2014/main" id="{DA774E91-B027-41D7-8250-DE4032241F34}"/>
              </a:ext>
            </a:extLst>
          </p:cNvPr>
          <p:cNvGrpSpPr/>
          <p:nvPr userDrawn="1"/>
        </p:nvGrpSpPr>
        <p:grpSpPr>
          <a:xfrm>
            <a:off x="15115175" y="7865875"/>
            <a:ext cx="1406458" cy="591468"/>
            <a:chOff x="5222491" y="2143736"/>
            <a:chExt cx="1406458" cy="591468"/>
          </a:xfrm>
        </p:grpSpPr>
        <p:sp>
          <p:nvSpPr>
            <p:cNvPr id="108" name="Prostokąt zaokrąglony 1">
              <a:extLst>
                <a:ext uri="{FF2B5EF4-FFF2-40B4-BE49-F238E27FC236}">
                  <a16:creationId xmlns:a16="http://schemas.microsoft.com/office/drawing/2014/main" id="{1E7D6256-17F3-719B-0372-773790EA0EF5}"/>
                </a:ext>
              </a:extLst>
            </p:cNvPr>
            <p:cNvSpPr/>
            <p:nvPr/>
          </p:nvSpPr>
          <p:spPr>
            <a:xfrm>
              <a:off x="5222491" y="2143736"/>
              <a:ext cx="1406458" cy="591468"/>
            </a:xfrm>
            <a:prstGeom prst="round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2800">
                <a:solidFill>
                  <a:schemeClr val="tx1"/>
                </a:solidFill>
              </a:endParaRPr>
            </a:p>
          </p:txBody>
        </p:sp>
        <p:sp>
          <p:nvSpPr>
            <p:cNvPr id="109" name="pole tekstowe 108">
              <a:extLst>
                <a:ext uri="{FF2B5EF4-FFF2-40B4-BE49-F238E27FC236}">
                  <a16:creationId xmlns:a16="http://schemas.microsoft.com/office/drawing/2014/main" id="{A131B083-97C7-88F1-DC6A-525DEDE1D4E4}"/>
                </a:ext>
              </a:extLst>
            </p:cNvPr>
            <p:cNvSpPr txBox="1"/>
            <p:nvPr/>
          </p:nvSpPr>
          <p:spPr>
            <a:xfrm>
              <a:off x="5222491" y="2254804"/>
              <a:ext cx="1406458" cy="36933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pc="-50" err="1">
                  <a:latin typeface="Arial"/>
                </a:rPr>
                <a:t>fn</a:t>
              </a:r>
              <a:endParaRPr kumimoji="0" lang="pl-PL" i="0" u="none" strike="noStrike" kern="1200" cap="none" spc="-50" normalizeH="0" baseline="0" noProof="0">
                <a:ln>
                  <a:noFill/>
                </a:ln>
                <a:effectLst/>
                <a:uLnTx/>
                <a:uFillTx/>
                <a:latin typeface="Arial"/>
              </a:endParaRPr>
            </a:p>
          </p:txBody>
        </p:sp>
      </p:grpSp>
      <p:sp>
        <p:nvSpPr>
          <p:cNvPr id="110" name="pole tekstowe 109">
            <a:extLst>
              <a:ext uri="{FF2B5EF4-FFF2-40B4-BE49-F238E27FC236}">
                <a16:creationId xmlns:a16="http://schemas.microsoft.com/office/drawing/2014/main" id="{1B9129E9-0E48-72C4-4B15-AE2D7C48E8CB}"/>
              </a:ext>
            </a:extLst>
          </p:cNvPr>
          <p:cNvSpPr txBox="1"/>
          <p:nvPr userDrawn="1"/>
        </p:nvSpPr>
        <p:spPr>
          <a:xfrm>
            <a:off x="14528636" y="8017887"/>
            <a:ext cx="591994" cy="292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pc="-50" noProof="0">
                <a:latin typeface="Arial"/>
              </a:rPr>
              <a:t>+</a:t>
            </a:r>
            <a:endParaRPr kumimoji="0" lang="pl-PL" i="0" u="none" strike="noStrike" kern="1200" cap="none" spc="-50" normalizeH="0" baseline="0" noProof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390331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lap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603303-413C-6534-3B8F-AD36AE84DB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322308"/>
            <a:ext cx="3532187" cy="1125492"/>
          </a:xfrm>
        </p:spPr>
        <p:txBody>
          <a:bodyPr/>
          <a:lstStyle/>
          <a:p>
            <a:r>
              <a:rPr lang="pl-PL" err="1"/>
              <a:t>Mockupy</a:t>
            </a:r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6C98924-9646-ABD2-95BB-B9DF56679D7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CE8CEAA-C207-6CD0-6A37-5F120F24C1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laptop" descr="Obraz zawierający zrzut ekranu, komputer, Płaski ekran, Urządzenie do wyświetlania&#10;&#10;Zawartość wygenerowana przez AI może być niepoprawna.">
            <a:extLst>
              <a:ext uri="{FF2B5EF4-FFF2-40B4-BE49-F238E27FC236}">
                <a16:creationId xmlns:a16="http://schemas.microsoft.com/office/drawing/2014/main" id="{1537CECD-C40A-089F-C3CC-97E5B356EB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691" r="8889" b="9260"/>
          <a:stretch>
            <a:fillRect/>
          </a:stretch>
        </p:blipFill>
        <p:spPr>
          <a:xfrm>
            <a:off x="337832" y="1586693"/>
            <a:ext cx="9492463" cy="6368542"/>
          </a:xfrm>
          <a:prstGeom prst="rect">
            <a:avLst/>
          </a:prstGeom>
        </p:spPr>
      </p:pic>
      <p:sp>
        <p:nvSpPr>
          <p:cNvPr id="10" name="screen">
            <a:extLst>
              <a:ext uri="{FF2B5EF4-FFF2-40B4-BE49-F238E27FC236}">
                <a16:creationId xmlns:a16="http://schemas.microsoft.com/office/drawing/2014/main" id="{D138B315-C22B-48D6-C24E-7B2FE39E883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03948" y="2248526"/>
            <a:ext cx="6865495" cy="4489554"/>
          </a:xfr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284798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y mob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12B2CD-60AE-0DE6-D190-A23A2B536A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71399" y="322308"/>
            <a:ext cx="5426075" cy="3135796"/>
          </a:xfrm>
        </p:spPr>
        <p:txBody>
          <a:bodyPr/>
          <a:lstStyle>
            <a:lvl1pPr algn="r">
              <a:defRPr/>
            </a:lvl1pPr>
          </a:lstStyle>
          <a:p>
            <a:r>
              <a:rPr lang="pl-PL" err="1"/>
              <a:t>Mockupy</a:t>
            </a:r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BAE2BF0-D660-3EC6-B5B0-CD4DE8C26C8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ACA1B6C-2E31-AA54-1745-08E2B23A11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screen" descr="Obraz zawierający tekst, zrzut ekranu, Strona internetowa&#10;&#10;Zawartość wygenerowana przez AI może być niepoprawna.">
            <a:extLst>
              <a:ext uri="{FF2B5EF4-FFF2-40B4-BE49-F238E27FC236}">
                <a16:creationId xmlns:a16="http://schemas.microsoft.com/office/drawing/2014/main" id="{E3D1710F-37F5-A631-E08D-C719321CE7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075" y="1177517"/>
            <a:ext cx="3421398" cy="7394983"/>
          </a:xfrm>
          <a:prstGeom prst="roundRect">
            <a:avLst/>
          </a:prstGeom>
        </p:spPr>
      </p:pic>
      <p:pic>
        <p:nvPicPr>
          <p:cNvPr id="6" name="mobile" descr="Obraz zawierający Telefon komórkowy, zrzut ekranu, gadżet, czarne&#10;&#10;Zawartość wygenerowana przez AI może być niepoprawna.">
            <a:extLst>
              <a:ext uri="{FF2B5EF4-FFF2-40B4-BE49-F238E27FC236}">
                <a16:creationId xmlns:a16="http://schemas.microsoft.com/office/drawing/2014/main" id="{771F4720-5E0D-16A9-A3AC-33A4CD3A39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861" r="19627" b="10640"/>
          <a:stretch>
            <a:fillRect/>
          </a:stretch>
        </p:blipFill>
        <p:spPr>
          <a:xfrm>
            <a:off x="387033" y="1114425"/>
            <a:ext cx="4533421" cy="7775575"/>
          </a:xfrm>
          <a:prstGeom prst="rect">
            <a:avLst/>
          </a:prstGeom>
        </p:spPr>
      </p:pic>
      <p:pic>
        <p:nvPicPr>
          <p:cNvPr id="8" name="mobile" descr="Obraz zawierający Telefon komórkowy, zrzut ekranu, gadżet, czarne&#10;&#10;Zawartość wygenerowana przez AI może być niepoprawna.">
            <a:extLst>
              <a:ext uri="{FF2B5EF4-FFF2-40B4-BE49-F238E27FC236}">
                <a16:creationId xmlns:a16="http://schemas.microsoft.com/office/drawing/2014/main" id="{25FAD5E7-4228-FA8D-DE6E-453D71248E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535" t="-1461" r="17612" b="12102"/>
          <a:stretch>
            <a:fillRect/>
          </a:stretch>
        </p:blipFill>
        <p:spPr>
          <a:xfrm>
            <a:off x="4920455" y="987220"/>
            <a:ext cx="5007629" cy="7775575"/>
          </a:xfrm>
          <a:prstGeom prst="rect">
            <a:avLst/>
          </a:prstGeom>
        </p:spPr>
      </p:pic>
      <p:pic>
        <p:nvPicPr>
          <p:cNvPr id="9" name="strzałka">
            <a:extLst>
              <a:ext uri="{FF2B5EF4-FFF2-40B4-BE49-F238E27FC236}">
                <a16:creationId xmlns:a16="http://schemas.microsoft.com/office/drawing/2014/main" id="{3F156447-8DC5-E6EE-CCB4-2E6CC78364F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2537" y="4517781"/>
            <a:ext cx="597340" cy="30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9207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kre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6D3EDF6-6F4C-8804-FF3D-319C83854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293733"/>
            <a:ext cx="17518062" cy="956457"/>
          </a:xfrm>
        </p:spPr>
        <p:txBody>
          <a:bodyPr/>
          <a:lstStyle/>
          <a:p>
            <a:r>
              <a:rPr lang="pl-PL"/>
              <a:t>Wykresy – różne typy wykresu do wyboru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3C012079-6CDD-D345-5E2E-43CFC330A2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4DC597F-1DF8-52C1-80F2-D0FFC620CA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graphicFrame>
        <p:nvGraphicFramePr>
          <p:cNvPr id="5" name="Symbol zastępczy zawartości 14">
            <a:extLst>
              <a:ext uri="{FF2B5EF4-FFF2-40B4-BE49-F238E27FC236}">
                <a16:creationId xmlns:a16="http://schemas.microsoft.com/office/drawing/2014/main" id="{A36EC13A-E2E6-7DEF-61BB-7688FD9ECE3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1732995703"/>
              </p:ext>
            </p:extLst>
          </p:nvPr>
        </p:nvGraphicFramePr>
        <p:xfrm>
          <a:off x="378129" y="1747013"/>
          <a:ext cx="5837891" cy="3595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Symbol zastępczy zawartości 14">
            <a:extLst>
              <a:ext uri="{FF2B5EF4-FFF2-40B4-BE49-F238E27FC236}">
                <a16:creationId xmlns:a16="http://schemas.microsoft.com/office/drawing/2014/main" id="{516F42FB-9CE8-A5B1-231E-B75CC8F5AB98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50207436"/>
              </p:ext>
            </p:extLst>
          </p:nvPr>
        </p:nvGraphicFramePr>
        <p:xfrm>
          <a:off x="6014951" y="1799763"/>
          <a:ext cx="6254934" cy="381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Symbol zastępczy zawartości 14">
            <a:extLst>
              <a:ext uri="{FF2B5EF4-FFF2-40B4-BE49-F238E27FC236}">
                <a16:creationId xmlns:a16="http://schemas.microsoft.com/office/drawing/2014/main" id="{AC6F67D4-0890-BB89-E03A-E5AF59192EC5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676934924"/>
              </p:ext>
            </p:extLst>
          </p:nvPr>
        </p:nvGraphicFramePr>
        <p:xfrm>
          <a:off x="11977353" y="1554743"/>
          <a:ext cx="5920122" cy="381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302AD1B5-196F-01FC-258B-256EC40D643C}"/>
              </a:ext>
            </a:extLst>
          </p:cNvPr>
          <p:cNvCxnSpPr>
            <a:cxnSpLocks/>
          </p:cNvCxnSpPr>
          <p:nvPr/>
        </p:nvCxnSpPr>
        <p:spPr>
          <a:xfrm>
            <a:off x="378129" y="6133075"/>
            <a:ext cx="543965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98700311-419B-1E67-9474-FD27D0F5E737}"/>
              </a:ext>
            </a:extLst>
          </p:cNvPr>
          <p:cNvCxnSpPr>
            <a:cxnSpLocks/>
          </p:cNvCxnSpPr>
          <p:nvPr/>
        </p:nvCxnSpPr>
        <p:spPr>
          <a:xfrm>
            <a:off x="378129" y="7041124"/>
            <a:ext cx="543965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59804C5F-1263-F3B1-17C0-689A088A92F9}"/>
              </a:ext>
            </a:extLst>
          </p:cNvPr>
          <p:cNvCxnSpPr>
            <a:cxnSpLocks/>
          </p:cNvCxnSpPr>
          <p:nvPr/>
        </p:nvCxnSpPr>
        <p:spPr>
          <a:xfrm>
            <a:off x="378129" y="7949173"/>
            <a:ext cx="543965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4E944EBC-47F4-EC83-7842-638E2AD8322E}"/>
              </a:ext>
            </a:extLst>
          </p:cNvPr>
          <p:cNvSpPr txBox="1"/>
          <p:nvPr/>
        </p:nvSpPr>
        <p:spPr>
          <a:xfrm>
            <a:off x="378129" y="6201589"/>
            <a:ext cx="220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/>
              <a:t>87%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1345E786-48F8-E496-9CCF-0A50FA3EA643}"/>
              </a:ext>
            </a:extLst>
          </p:cNvPr>
          <p:cNvSpPr txBox="1"/>
          <p:nvPr/>
        </p:nvSpPr>
        <p:spPr>
          <a:xfrm>
            <a:off x="378129" y="7107830"/>
            <a:ext cx="220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/>
              <a:t>30%</a:t>
            </a: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96D11942-1EE9-6B4B-F25C-6D3C35E2A83E}"/>
              </a:ext>
            </a:extLst>
          </p:cNvPr>
          <p:cNvSpPr txBox="1"/>
          <p:nvPr/>
        </p:nvSpPr>
        <p:spPr>
          <a:xfrm>
            <a:off x="378129" y="8014071"/>
            <a:ext cx="220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/>
              <a:t>10%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17AB9935-0082-7741-B492-0D39EC106394}"/>
              </a:ext>
            </a:extLst>
          </p:cNvPr>
          <p:cNvSpPr txBox="1"/>
          <p:nvPr/>
        </p:nvSpPr>
        <p:spPr>
          <a:xfrm>
            <a:off x="1450644" y="6218341"/>
            <a:ext cx="4338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/>
              <a:t>Lorem ipsum </a:t>
            </a:r>
            <a:r>
              <a:rPr lang="pl-PL" sz="1400" err="1"/>
              <a:t>dolor</a:t>
            </a:r>
            <a:r>
              <a:rPr lang="pl-PL" sz="1400"/>
              <a:t> </a:t>
            </a:r>
            <a:br>
              <a:rPr lang="pl-PL" sz="1400"/>
            </a:br>
            <a:r>
              <a:rPr lang="pl-PL" sz="1400"/>
              <a:t>sit </a:t>
            </a:r>
            <a:r>
              <a:rPr lang="pl-PL" sz="1400" err="1"/>
              <a:t>amet</a:t>
            </a:r>
            <a:endParaRPr lang="pl-PL" sz="1400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5FB60C6B-E6EC-AAAA-B693-EAD0500F7721}"/>
              </a:ext>
            </a:extLst>
          </p:cNvPr>
          <p:cNvSpPr txBox="1"/>
          <p:nvPr/>
        </p:nvSpPr>
        <p:spPr>
          <a:xfrm>
            <a:off x="1450644" y="7123056"/>
            <a:ext cx="4338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/>
              <a:t>Lorem ipsum </a:t>
            </a:r>
            <a:r>
              <a:rPr lang="pl-PL" sz="1400" err="1"/>
              <a:t>dolor</a:t>
            </a:r>
            <a:r>
              <a:rPr lang="pl-PL" sz="1400"/>
              <a:t> </a:t>
            </a:r>
            <a:br>
              <a:rPr lang="pl-PL" sz="1400"/>
            </a:br>
            <a:r>
              <a:rPr lang="pl-PL" sz="1400"/>
              <a:t>sit </a:t>
            </a:r>
            <a:r>
              <a:rPr lang="pl-PL" sz="1400" err="1"/>
              <a:t>amet</a:t>
            </a:r>
            <a:endParaRPr lang="pl-PL" sz="1400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B8AD484A-E6B1-4F50-CF42-5512559925CB}"/>
              </a:ext>
            </a:extLst>
          </p:cNvPr>
          <p:cNvSpPr txBox="1"/>
          <p:nvPr/>
        </p:nvSpPr>
        <p:spPr>
          <a:xfrm>
            <a:off x="1450644" y="8027771"/>
            <a:ext cx="4338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/>
              <a:t>Lorem ipsum </a:t>
            </a:r>
            <a:r>
              <a:rPr lang="pl-PL" sz="1400" err="1"/>
              <a:t>dolor</a:t>
            </a:r>
            <a:r>
              <a:rPr lang="pl-PL" sz="1400"/>
              <a:t> </a:t>
            </a:r>
            <a:br>
              <a:rPr lang="pl-PL" sz="1400"/>
            </a:br>
            <a:r>
              <a:rPr lang="pl-PL" sz="1400"/>
              <a:t>sit </a:t>
            </a:r>
            <a:r>
              <a:rPr lang="pl-PL" sz="1400" err="1"/>
              <a:t>amet</a:t>
            </a:r>
            <a:endParaRPr lang="pl-PL" sz="1400"/>
          </a:p>
        </p:txBody>
      </p:sp>
      <p:grpSp>
        <p:nvGrpSpPr>
          <p:cNvPr id="21" name="Grupa 20">
            <a:extLst>
              <a:ext uri="{FF2B5EF4-FFF2-40B4-BE49-F238E27FC236}">
                <a16:creationId xmlns:a16="http://schemas.microsoft.com/office/drawing/2014/main" id="{27941711-075E-E063-1F40-62F82FE48454}"/>
              </a:ext>
            </a:extLst>
          </p:cNvPr>
          <p:cNvGrpSpPr/>
          <p:nvPr userDrawn="1"/>
        </p:nvGrpSpPr>
        <p:grpSpPr>
          <a:xfrm>
            <a:off x="6271505" y="6151417"/>
            <a:ext cx="5439659" cy="2465358"/>
            <a:chOff x="8623300" y="6724233"/>
            <a:chExt cx="5439659" cy="2465358"/>
          </a:xfrm>
        </p:grpSpPr>
        <p:cxnSp>
          <p:nvCxnSpPr>
            <p:cNvPr id="22" name="Łącznik prosty 21">
              <a:extLst>
                <a:ext uri="{FF2B5EF4-FFF2-40B4-BE49-F238E27FC236}">
                  <a16:creationId xmlns:a16="http://schemas.microsoft.com/office/drawing/2014/main" id="{0C777312-4449-7ECD-4457-F91F08CD8061}"/>
                </a:ext>
              </a:extLst>
            </p:cNvPr>
            <p:cNvCxnSpPr>
              <a:cxnSpLocks/>
            </p:cNvCxnSpPr>
            <p:nvPr/>
          </p:nvCxnSpPr>
          <p:spPr>
            <a:xfrm>
              <a:off x="8623300" y="6724233"/>
              <a:ext cx="5439659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y 22">
              <a:extLst>
                <a:ext uri="{FF2B5EF4-FFF2-40B4-BE49-F238E27FC236}">
                  <a16:creationId xmlns:a16="http://schemas.microsoft.com/office/drawing/2014/main" id="{86E2E359-4BFC-783C-C395-84D62AC47CCD}"/>
                </a:ext>
              </a:extLst>
            </p:cNvPr>
            <p:cNvCxnSpPr>
              <a:cxnSpLocks/>
            </p:cNvCxnSpPr>
            <p:nvPr/>
          </p:nvCxnSpPr>
          <p:spPr>
            <a:xfrm>
              <a:off x="8623300" y="7635451"/>
              <a:ext cx="5439659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y 23">
              <a:extLst>
                <a:ext uri="{FF2B5EF4-FFF2-40B4-BE49-F238E27FC236}">
                  <a16:creationId xmlns:a16="http://schemas.microsoft.com/office/drawing/2014/main" id="{47B54F2B-9982-A0EE-3867-CA7F944BE5EB}"/>
                </a:ext>
              </a:extLst>
            </p:cNvPr>
            <p:cNvCxnSpPr>
              <a:cxnSpLocks/>
            </p:cNvCxnSpPr>
            <p:nvPr/>
          </p:nvCxnSpPr>
          <p:spPr>
            <a:xfrm>
              <a:off x="8623300" y="8541574"/>
              <a:ext cx="5439659" cy="0"/>
            </a:xfrm>
            <a:prstGeom prst="line">
              <a:avLst/>
            </a:prstGeom>
            <a:ln w="31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pole tekstowe 27">
              <a:extLst>
                <a:ext uri="{FF2B5EF4-FFF2-40B4-BE49-F238E27FC236}">
                  <a16:creationId xmlns:a16="http://schemas.microsoft.com/office/drawing/2014/main" id="{057273F6-0D06-7A41-8EB6-7ADFC2165BFB}"/>
                </a:ext>
              </a:extLst>
            </p:cNvPr>
            <p:cNvSpPr txBox="1"/>
            <p:nvPr/>
          </p:nvSpPr>
          <p:spPr>
            <a:xfrm>
              <a:off x="8623300" y="6792334"/>
              <a:ext cx="2202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3200"/>
                <a:t>87%</a:t>
              </a:r>
            </a:p>
          </p:txBody>
        </p:sp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id="{BF7E4FEB-B15F-9049-D591-CFD5C48DF088}"/>
                </a:ext>
              </a:extLst>
            </p:cNvPr>
            <p:cNvSpPr txBox="1"/>
            <p:nvPr/>
          </p:nvSpPr>
          <p:spPr>
            <a:xfrm>
              <a:off x="8623300" y="7698575"/>
              <a:ext cx="2202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3200"/>
                <a:t>30%</a:t>
              </a:r>
            </a:p>
          </p:txBody>
        </p:sp>
        <p:sp>
          <p:nvSpPr>
            <p:cNvPr id="30" name="pole tekstowe 29">
              <a:extLst>
                <a:ext uri="{FF2B5EF4-FFF2-40B4-BE49-F238E27FC236}">
                  <a16:creationId xmlns:a16="http://schemas.microsoft.com/office/drawing/2014/main" id="{B430DF42-88F3-6F6E-2E42-AE7CB4EDA563}"/>
                </a:ext>
              </a:extLst>
            </p:cNvPr>
            <p:cNvSpPr txBox="1"/>
            <p:nvPr/>
          </p:nvSpPr>
          <p:spPr>
            <a:xfrm>
              <a:off x="8623300" y="8604816"/>
              <a:ext cx="22021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3200"/>
                <a:t>10%</a:t>
              </a:r>
            </a:p>
          </p:txBody>
        </p:sp>
        <p:sp>
          <p:nvSpPr>
            <p:cNvPr id="31" name="pole tekstowe 30">
              <a:extLst>
                <a:ext uri="{FF2B5EF4-FFF2-40B4-BE49-F238E27FC236}">
                  <a16:creationId xmlns:a16="http://schemas.microsoft.com/office/drawing/2014/main" id="{E78A3EBF-8F27-E90F-6AA9-40F46537961B}"/>
                </a:ext>
              </a:extLst>
            </p:cNvPr>
            <p:cNvSpPr txBox="1"/>
            <p:nvPr/>
          </p:nvSpPr>
          <p:spPr>
            <a:xfrm>
              <a:off x="9695815" y="6809086"/>
              <a:ext cx="43385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/>
                <a:t>Lorem ipsum </a:t>
              </a:r>
              <a:r>
                <a:rPr lang="pl-PL" sz="1400" err="1"/>
                <a:t>dolor</a:t>
              </a:r>
              <a:r>
                <a:rPr lang="pl-PL" sz="1400"/>
                <a:t> </a:t>
              </a:r>
              <a:br>
                <a:rPr lang="pl-PL" sz="1400"/>
              </a:br>
              <a:r>
                <a:rPr lang="pl-PL" sz="1400"/>
                <a:t>sit </a:t>
              </a:r>
              <a:r>
                <a:rPr lang="pl-PL" sz="1400" err="1"/>
                <a:t>amet</a:t>
              </a:r>
              <a:endParaRPr lang="pl-PL" sz="1400"/>
            </a:p>
          </p:txBody>
        </p:sp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5A4C026E-74B6-A065-275A-92CB8797A8E3}"/>
                </a:ext>
              </a:extLst>
            </p:cNvPr>
            <p:cNvSpPr txBox="1"/>
            <p:nvPr/>
          </p:nvSpPr>
          <p:spPr>
            <a:xfrm>
              <a:off x="9695815" y="7713801"/>
              <a:ext cx="43385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/>
                <a:t>Lorem ipsum </a:t>
              </a:r>
              <a:r>
                <a:rPr lang="pl-PL" sz="1400" err="1"/>
                <a:t>dolor</a:t>
              </a:r>
              <a:r>
                <a:rPr lang="pl-PL" sz="1400"/>
                <a:t> </a:t>
              </a:r>
              <a:br>
                <a:rPr lang="pl-PL" sz="1400"/>
              </a:br>
              <a:r>
                <a:rPr lang="pl-PL" sz="1400"/>
                <a:t>sit </a:t>
              </a:r>
              <a:r>
                <a:rPr lang="pl-PL" sz="1400" err="1"/>
                <a:t>amet</a:t>
              </a:r>
              <a:endParaRPr lang="pl-PL" sz="1400"/>
            </a:p>
          </p:txBody>
        </p:sp>
        <p:sp>
          <p:nvSpPr>
            <p:cNvPr id="33" name="pole tekstowe 32">
              <a:extLst>
                <a:ext uri="{FF2B5EF4-FFF2-40B4-BE49-F238E27FC236}">
                  <a16:creationId xmlns:a16="http://schemas.microsoft.com/office/drawing/2014/main" id="{D97A6EC1-FF9B-9269-684F-13F078BB3E7F}"/>
                </a:ext>
              </a:extLst>
            </p:cNvPr>
            <p:cNvSpPr txBox="1"/>
            <p:nvPr/>
          </p:nvSpPr>
          <p:spPr>
            <a:xfrm>
              <a:off x="9695815" y="8618516"/>
              <a:ext cx="433856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400"/>
                <a:t>Lorem ipsum </a:t>
              </a:r>
              <a:r>
                <a:rPr lang="pl-PL" sz="1400" err="1"/>
                <a:t>dolor</a:t>
              </a:r>
              <a:r>
                <a:rPr lang="pl-PL" sz="1400"/>
                <a:t> </a:t>
              </a:r>
              <a:br>
                <a:rPr lang="pl-PL" sz="1400"/>
              </a:br>
              <a:r>
                <a:rPr lang="pl-PL" sz="1400"/>
                <a:t>sit </a:t>
              </a:r>
              <a:r>
                <a:rPr lang="pl-PL" sz="1400" err="1"/>
                <a:t>amet</a:t>
              </a:r>
              <a:endParaRPr lang="pl-PL" sz="1400"/>
            </a:p>
          </p:txBody>
        </p:sp>
      </p:grpSp>
      <p:graphicFrame>
        <p:nvGraphicFramePr>
          <p:cNvPr id="40" name="Wykres 39">
            <a:extLst>
              <a:ext uri="{FF2B5EF4-FFF2-40B4-BE49-F238E27FC236}">
                <a16:creationId xmlns:a16="http://schemas.microsoft.com/office/drawing/2014/main" id="{3F74C968-F8B1-52F3-9A7D-E9AE425A669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8836213"/>
              </p:ext>
            </p:extLst>
          </p:nvPr>
        </p:nvGraphicFramePr>
        <p:xfrm>
          <a:off x="6131981" y="5790492"/>
          <a:ext cx="5781270" cy="60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1" name="Wykres 40">
            <a:extLst>
              <a:ext uri="{FF2B5EF4-FFF2-40B4-BE49-F238E27FC236}">
                <a16:creationId xmlns:a16="http://schemas.microsoft.com/office/drawing/2014/main" id="{E7A95B65-3027-6124-D683-5F5D60E74606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645675798"/>
              </p:ext>
            </p:extLst>
          </p:nvPr>
        </p:nvGraphicFramePr>
        <p:xfrm>
          <a:off x="6131981" y="6704828"/>
          <a:ext cx="5781270" cy="60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3" name="Wykres 42">
            <a:extLst>
              <a:ext uri="{FF2B5EF4-FFF2-40B4-BE49-F238E27FC236}">
                <a16:creationId xmlns:a16="http://schemas.microsoft.com/office/drawing/2014/main" id="{30EEA778-1EC5-1185-16DD-936ACB9A668A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456465838"/>
              </p:ext>
            </p:extLst>
          </p:nvPr>
        </p:nvGraphicFramePr>
        <p:xfrm>
          <a:off x="6131981" y="7614009"/>
          <a:ext cx="5781270" cy="60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5" name="Wykres 44">
            <a:extLst>
              <a:ext uri="{FF2B5EF4-FFF2-40B4-BE49-F238E27FC236}">
                <a16:creationId xmlns:a16="http://schemas.microsoft.com/office/drawing/2014/main" id="{B282143E-9A87-DDD2-7452-CB238F927E18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253108820"/>
              </p:ext>
            </p:extLst>
          </p:nvPr>
        </p:nvGraphicFramePr>
        <p:xfrm>
          <a:off x="239655" y="5772563"/>
          <a:ext cx="5781270" cy="60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6" name="Wykres 45">
            <a:extLst>
              <a:ext uri="{FF2B5EF4-FFF2-40B4-BE49-F238E27FC236}">
                <a16:creationId xmlns:a16="http://schemas.microsoft.com/office/drawing/2014/main" id="{DE219A27-EDB8-B122-AD4C-EDB83B6C8ED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09044583"/>
              </p:ext>
            </p:extLst>
          </p:nvPr>
        </p:nvGraphicFramePr>
        <p:xfrm>
          <a:off x="239655" y="6686899"/>
          <a:ext cx="5781270" cy="60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47" name="Wykres 46">
            <a:extLst>
              <a:ext uri="{FF2B5EF4-FFF2-40B4-BE49-F238E27FC236}">
                <a16:creationId xmlns:a16="http://schemas.microsoft.com/office/drawing/2014/main" id="{E800DE1F-684E-918D-3A96-C61312CC2207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050805952"/>
              </p:ext>
            </p:extLst>
          </p:nvPr>
        </p:nvGraphicFramePr>
        <p:xfrm>
          <a:off x="239655" y="7596080"/>
          <a:ext cx="5781270" cy="609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8" name="Owal 7">
            <a:extLst>
              <a:ext uri="{FF2B5EF4-FFF2-40B4-BE49-F238E27FC236}">
                <a16:creationId xmlns:a16="http://schemas.microsoft.com/office/drawing/2014/main" id="{BC19B3CB-2CCC-EA39-EEEF-74C98C55F6E0}"/>
              </a:ext>
            </a:extLst>
          </p:cNvPr>
          <p:cNvSpPr/>
          <p:nvPr userDrawn="1"/>
        </p:nvSpPr>
        <p:spPr>
          <a:xfrm flipH="1">
            <a:off x="1450644" y="-1388282"/>
            <a:ext cx="726986" cy="72698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 err="1">
              <a:solidFill>
                <a:schemeClr val="tx1"/>
              </a:solidFill>
            </a:endParaRP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4B050C66-32B6-C5AA-6F4B-84988791854E}"/>
              </a:ext>
            </a:extLst>
          </p:cNvPr>
          <p:cNvSpPr/>
          <p:nvPr userDrawn="1"/>
        </p:nvSpPr>
        <p:spPr>
          <a:xfrm flipH="1">
            <a:off x="3792792" y="-1388282"/>
            <a:ext cx="726986" cy="72698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 err="1">
              <a:solidFill>
                <a:schemeClr val="tx1"/>
              </a:solidFill>
            </a:endParaRP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FB0F809B-DEA6-6E29-35D7-7F87F9C1C0F2}"/>
              </a:ext>
            </a:extLst>
          </p:cNvPr>
          <p:cNvSpPr/>
          <p:nvPr userDrawn="1"/>
        </p:nvSpPr>
        <p:spPr>
          <a:xfrm flipH="1">
            <a:off x="6215150" y="-1388282"/>
            <a:ext cx="726986" cy="7269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 err="1">
              <a:solidFill>
                <a:schemeClr val="tx1"/>
              </a:solidFill>
            </a:endParaRP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40AD3A29-A31B-FC58-7BB3-D3E00510249C}"/>
              </a:ext>
            </a:extLst>
          </p:cNvPr>
          <p:cNvSpPr/>
          <p:nvPr userDrawn="1"/>
        </p:nvSpPr>
        <p:spPr>
          <a:xfrm flipH="1">
            <a:off x="8669592" y="-1388282"/>
            <a:ext cx="726986" cy="7269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 err="1">
              <a:solidFill>
                <a:schemeClr val="tx1"/>
              </a:solidFill>
            </a:endParaRPr>
          </a:p>
        </p:txBody>
      </p:sp>
      <p:sp>
        <p:nvSpPr>
          <p:cNvPr id="25" name="Owal 24">
            <a:extLst>
              <a:ext uri="{FF2B5EF4-FFF2-40B4-BE49-F238E27FC236}">
                <a16:creationId xmlns:a16="http://schemas.microsoft.com/office/drawing/2014/main" id="{8F47DCB5-D323-26F0-E7DF-8893700F7423}"/>
              </a:ext>
            </a:extLst>
          </p:cNvPr>
          <p:cNvSpPr/>
          <p:nvPr userDrawn="1"/>
        </p:nvSpPr>
        <p:spPr>
          <a:xfrm flipH="1">
            <a:off x="11091950" y="-1388282"/>
            <a:ext cx="726986" cy="726986"/>
          </a:xfrm>
          <a:prstGeom prst="ellipse">
            <a:avLst/>
          </a:prstGeom>
          <a:solidFill>
            <a:srgbClr val="A722DB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 err="1">
              <a:solidFill>
                <a:schemeClr val="tx1"/>
              </a:solidFill>
            </a:endParaRPr>
          </a:p>
        </p:txBody>
      </p:sp>
      <p:sp>
        <p:nvSpPr>
          <p:cNvPr id="26" name="Owal 25">
            <a:extLst>
              <a:ext uri="{FF2B5EF4-FFF2-40B4-BE49-F238E27FC236}">
                <a16:creationId xmlns:a16="http://schemas.microsoft.com/office/drawing/2014/main" id="{99A2A283-479D-BA3C-17D4-17C949A132F4}"/>
              </a:ext>
            </a:extLst>
          </p:cNvPr>
          <p:cNvSpPr/>
          <p:nvPr userDrawn="1"/>
        </p:nvSpPr>
        <p:spPr>
          <a:xfrm flipH="1">
            <a:off x="13542542" y="-1388282"/>
            <a:ext cx="726986" cy="7269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 err="1">
              <a:solidFill>
                <a:schemeClr val="tx1"/>
              </a:solidFill>
            </a:endParaRPr>
          </a:p>
        </p:txBody>
      </p:sp>
      <p:sp>
        <p:nvSpPr>
          <p:cNvPr id="27" name="Owal 26">
            <a:extLst>
              <a:ext uri="{FF2B5EF4-FFF2-40B4-BE49-F238E27FC236}">
                <a16:creationId xmlns:a16="http://schemas.microsoft.com/office/drawing/2014/main" id="{2A6FEFC9-E2CE-DC95-032A-D1177AA55432}"/>
              </a:ext>
            </a:extLst>
          </p:cNvPr>
          <p:cNvSpPr/>
          <p:nvPr userDrawn="1"/>
        </p:nvSpPr>
        <p:spPr>
          <a:xfrm flipH="1">
            <a:off x="15881704" y="-1388282"/>
            <a:ext cx="726986" cy="72698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 err="1">
              <a:solidFill>
                <a:schemeClr val="tx1"/>
              </a:solidFill>
            </a:endParaRPr>
          </a:p>
        </p:txBody>
      </p:sp>
      <p:graphicFrame>
        <p:nvGraphicFramePr>
          <p:cNvPr id="34" name="Wykres 33">
            <a:extLst>
              <a:ext uri="{FF2B5EF4-FFF2-40B4-BE49-F238E27FC236}">
                <a16:creationId xmlns:a16="http://schemas.microsoft.com/office/drawing/2014/main" id="{3EC70568-52A2-B3CB-30C3-FCC4EAF3CB5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035383696"/>
              </p:ext>
            </p:extLst>
          </p:nvPr>
        </p:nvGraphicFramePr>
        <p:xfrm>
          <a:off x="11913251" y="5415549"/>
          <a:ext cx="5837890" cy="3769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2882642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ykres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82E46CB-C203-DFE8-4F34-D110CF8D1AF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003165" y="9541928"/>
            <a:ext cx="12673273" cy="547773"/>
          </a:xfrm>
        </p:spPr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CEE4690A-6FC5-89A6-AF52-559E80DB4A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D6B5DA21-DAB7-2156-B9B4-797C660321AF}"/>
              </a:ext>
            </a:extLst>
          </p:cNvPr>
          <p:cNvCxnSpPr>
            <a:cxnSpLocks/>
          </p:cNvCxnSpPr>
          <p:nvPr userDrawn="1"/>
        </p:nvCxnSpPr>
        <p:spPr>
          <a:xfrm>
            <a:off x="10039350" y="3570288"/>
            <a:ext cx="6438900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95DAC5D6-FD41-0F39-2E12-DEB22CAF8A7C}"/>
              </a:ext>
            </a:extLst>
          </p:cNvPr>
          <p:cNvCxnSpPr>
            <a:cxnSpLocks/>
          </p:cNvCxnSpPr>
          <p:nvPr userDrawn="1"/>
        </p:nvCxnSpPr>
        <p:spPr>
          <a:xfrm>
            <a:off x="10039350" y="5094288"/>
            <a:ext cx="6438900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1DD345CE-27F8-96B6-2429-08DB0C2D2C03}"/>
              </a:ext>
            </a:extLst>
          </p:cNvPr>
          <p:cNvCxnSpPr>
            <a:cxnSpLocks/>
          </p:cNvCxnSpPr>
          <p:nvPr userDrawn="1"/>
        </p:nvCxnSpPr>
        <p:spPr>
          <a:xfrm>
            <a:off x="10039350" y="6618288"/>
            <a:ext cx="6438900" cy="0"/>
          </a:xfrm>
          <a:prstGeom prst="line">
            <a:avLst/>
          </a:prstGeom>
          <a:ln w="31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CustomShape 1">
            <a:extLst>
              <a:ext uri="{FF2B5EF4-FFF2-40B4-BE49-F238E27FC236}">
                <a16:creationId xmlns:a16="http://schemas.microsoft.com/office/drawing/2014/main" id="{2FFA2AB1-C6BB-1657-01EC-FF439835B271}"/>
              </a:ext>
            </a:extLst>
          </p:cNvPr>
          <p:cNvSpPr/>
          <p:nvPr userDrawn="1"/>
        </p:nvSpPr>
        <p:spPr>
          <a:xfrm>
            <a:off x="9909175" y="4005298"/>
            <a:ext cx="2808288" cy="84346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8000"/>
              <a:t>84%</a:t>
            </a:r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A5985EB4-7B9E-DBC5-BCB2-24B37992217D}"/>
              </a:ext>
            </a:extLst>
          </p:cNvPr>
          <p:cNvSpPr/>
          <p:nvPr userDrawn="1"/>
        </p:nvSpPr>
        <p:spPr>
          <a:xfrm>
            <a:off x="9913366" y="5372055"/>
            <a:ext cx="2808288" cy="10160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8000"/>
              <a:t>30%</a:t>
            </a:r>
          </a:p>
        </p:txBody>
      </p:sp>
      <p:sp>
        <p:nvSpPr>
          <p:cNvPr id="11" name="CustomShape 1">
            <a:extLst>
              <a:ext uri="{FF2B5EF4-FFF2-40B4-BE49-F238E27FC236}">
                <a16:creationId xmlns:a16="http://schemas.microsoft.com/office/drawing/2014/main" id="{04364770-4852-92B0-CEBA-7788334A4F4B}"/>
              </a:ext>
            </a:extLst>
          </p:cNvPr>
          <p:cNvSpPr/>
          <p:nvPr userDrawn="1"/>
        </p:nvSpPr>
        <p:spPr>
          <a:xfrm>
            <a:off x="9921013" y="6718300"/>
            <a:ext cx="2808288" cy="11169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8000"/>
              <a:t>2%</a:t>
            </a:r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DB378949-F3FB-E0A1-228F-1D74778EDA2F}"/>
              </a:ext>
            </a:extLst>
          </p:cNvPr>
          <p:cNvSpPr txBox="1"/>
          <p:nvPr userDrawn="1"/>
        </p:nvSpPr>
        <p:spPr>
          <a:xfrm>
            <a:off x="12667474" y="3727532"/>
            <a:ext cx="3214650" cy="883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zainteresowanych zakupem auta miejskiego konsumuje reklamy mobilnie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34450BB9-F4A8-D6E0-CA0D-268AC0AB2E4F}"/>
              </a:ext>
            </a:extLst>
          </p:cNvPr>
          <p:cNvSpPr txBox="1"/>
          <p:nvPr userDrawn="1"/>
        </p:nvSpPr>
        <p:spPr>
          <a:xfrm>
            <a:off x="12667474" y="5281065"/>
            <a:ext cx="3214650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desktop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A2F7D7F-6AF5-047A-BC0A-D1D0FCDFF5F7}"/>
              </a:ext>
            </a:extLst>
          </p:cNvPr>
          <p:cNvSpPr txBox="1"/>
          <p:nvPr userDrawn="1"/>
        </p:nvSpPr>
        <p:spPr>
          <a:xfrm>
            <a:off x="12665094" y="6718300"/>
            <a:ext cx="3214650" cy="355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tablet</a:t>
            </a:r>
          </a:p>
        </p:txBody>
      </p:sp>
      <p:grpSp>
        <p:nvGrpSpPr>
          <p:cNvPr id="30" name="Grupa 29">
            <a:extLst>
              <a:ext uri="{FF2B5EF4-FFF2-40B4-BE49-F238E27FC236}">
                <a16:creationId xmlns:a16="http://schemas.microsoft.com/office/drawing/2014/main" id="{00C23094-2924-C3B2-0088-0FC43E4E075C}"/>
              </a:ext>
            </a:extLst>
          </p:cNvPr>
          <p:cNvGrpSpPr/>
          <p:nvPr userDrawn="1"/>
        </p:nvGrpSpPr>
        <p:grpSpPr>
          <a:xfrm>
            <a:off x="1873250" y="3570288"/>
            <a:ext cx="6569075" cy="4264925"/>
            <a:chOff x="1873250" y="1995488"/>
            <a:chExt cx="6569075" cy="4264925"/>
          </a:xfrm>
        </p:grpSpPr>
        <p:cxnSp>
          <p:nvCxnSpPr>
            <p:cNvPr id="18" name="Łącznik prosty 17">
              <a:extLst>
                <a:ext uri="{FF2B5EF4-FFF2-40B4-BE49-F238E27FC236}">
                  <a16:creationId xmlns:a16="http://schemas.microsoft.com/office/drawing/2014/main" id="{1B1E6B28-1F01-9F9D-7725-36826512170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03425" y="1995488"/>
              <a:ext cx="6438900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Łącznik prosty 18">
              <a:extLst>
                <a:ext uri="{FF2B5EF4-FFF2-40B4-BE49-F238E27FC236}">
                  <a16:creationId xmlns:a16="http://schemas.microsoft.com/office/drawing/2014/main" id="{1E760A51-CB2C-C372-966D-F8B9AB2E4F4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03425" y="3519488"/>
              <a:ext cx="6438900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Łącznik prosty 19">
              <a:extLst>
                <a:ext uri="{FF2B5EF4-FFF2-40B4-BE49-F238E27FC236}">
                  <a16:creationId xmlns:a16="http://schemas.microsoft.com/office/drawing/2014/main" id="{913FAC24-A3B2-79F3-B3FE-66F5FF322EE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03425" y="5043488"/>
              <a:ext cx="6438900" cy="0"/>
            </a:xfrm>
            <a:prstGeom prst="line">
              <a:avLst/>
            </a:prstGeom>
            <a:ln w="31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CustomShape 1">
              <a:extLst>
                <a:ext uri="{FF2B5EF4-FFF2-40B4-BE49-F238E27FC236}">
                  <a16:creationId xmlns:a16="http://schemas.microsoft.com/office/drawing/2014/main" id="{A7172566-4FA8-6F58-2B0D-6A0797720BBA}"/>
                </a:ext>
              </a:extLst>
            </p:cNvPr>
            <p:cNvSpPr/>
            <p:nvPr userDrawn="1"/>
          </p:nvSpPr>
          <p:spPr>
            <a:xfrm>
              <a:off x="1873250" y="2430498"/>
              <a:ext cx="2808288" cy="843465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8000"/>
                <a:t>84%</a:t>
              </a:r>
            </a:p>
          </p:txBody>
        </p:sp>
        <p:sp>
          <p:nvSpPr>
            <p:cNvPr id="23" name="CustomShape 1">
              <a:extLst>
                <a:ext uri="{FF2B5EF4-FFF2-40B4-BE49-F238E27FC236}">
                  <a16:creationId xmlns:a16="http://schemas.microsoft.com/office/drawing/2014/main" id="{912A1F1E-126C-5047-30EF-01DBED28AA23}"/>
                </a:ext>
              </a:extLst>
            </p:cNvPr>
            <p:cNvSpPr/>
            <p:nvPr userDrawn="1"/>
          </p:nvSpPr>
          <p:spPr>
            <a:xfrm>
              <a:off x="1877441" y="3797255"/>
              <a:ext cx="2808288" cy="101609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8000"/>
                <a:t>30%</a:t>
              </a:r>
            </a:p>
          </p:txBody>
        </p:sp>
        <p:sp>
          <p:nvSpPr>
            <p:cNvPr id="24" name="CustomShape 1">
              <a:extLst>
                <a:ext uri="{FF2B5EF4-FFF2-40B4-BE49-F238E27FC236}">
                  <a16:creationId xmlns:a16="http://schemas.microsoft.com/office/drawing/2014/main" id="{6E04394F-842C-A961-AE9E-4FEEE624ACB6}"/>
                </a:ext>
              </a:extLst>
            </p:cNvPr>
            <p:cNvSpPr/>
            <p:nvPr userDrawn="1"/>
          </p:nvSpPr>
          <p:spPr>
            <a:xfrm>
              <a:off x="1885088" y="5143500"/>
              <a:ext cx="2808288" cy="1116913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b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l-PL" sz="8000"/>
                <a:t>2%</a:t>
              </a:r>
            </a:p>
          </p:txBody>
        </p:sp>
        <p:sp>
          <p:nvSpPr>
            <p:cNvPr id="27" name="pole tekstowe 26">
              <a:extLst>
                <a:ext uri="{FF2B5EF4-FFF2-40B4-BE49-F238E27FC236}">
                  <a16:creationId xmlns:a16="http://schemas.microsoft.com/office/drawing/2014/main" id="{A8B1959C-8B0E-3DC2-F56C-06DA10CE1E41}"/>
                </a:ext>
              </a:extLst>
            </p:cNvPr>
            <p:cNvSpPr txBox="1"/>
            <p:nvPr userDrawn="1"/>
          </p:nvSpPr>
          <p:spPr>
            <a:xfrm>
              <a:off x="4631549" y="2152732"/>
              <a:ext cx="3214650" cy="883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zainteresowanych zakupem auta miejskiego konsumuje reklamy mobilnie</a:t>
              </a:r>
            </a:p>
          </p:txBody>
        </p:sp>
        <p:sp>
          <p:nvSpPr>
            <p:cNvPr id="28" name="pole tekstowe 27">
              <a:extLst>
                <a:ext uri="{FF2B5EF4-FFF2-40B4-BE49-F238E27FC236}">
                  <a16:creationId xmlns:a16="http://schemas.microsoft.com/office/drawing/2014/main" id="{09D4685C-EAEB-14A4-0EC8-0863397E4127}"/>
                </a:ext>
              </a:extLst>
            </p:cNvPr>
            <p:cNvSpPr txBox="1"/>
            <p:nvPr userDrawn="1"/>
          </p:nvSpPr>
          <p:spPr>
            <a:xfrm>
              <a:off x="4631549" y="3706265"/>
              <a:ext cx="3214650" cy="355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desktop</a:t>
              </a:r>
            </a:p>
          </p:txBody>
        </p:sp>
        <p:sp>
          <p:nvSpPr>
            <p:cNvPr id="29" name="pole tekstowe 28">
              <a:extLst>
                <a:ext uri="{FF2B5EF4-FFF2-40B4-BE49-F238E27FC236}">
                  <a16:creationId xmlns:a16="http://schemas.microsoft.com/office/drawing/2014/main" id="{16EA1CDF-AA70-D560-8030-84859AD4393E}"/>
                </a:ext>
              </a:extLst>
            </p:cNvPr>
            <p:cNvSpPr txBox="1"/>
            <p:nvPr userDrawn="1"/>
          </p:nvSpPr>
          <p:spPr>
            <a:xfrm>
              <a:off x="4629169" y="5143500"/>
              <a:ext cx="3214650" cy="3550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tablet</a:t>
              </a:r>
            </a:p>
          </p:txBody>
        </p:sp>
      </p:grpSp>
      <p:sp>
        <p:nvSpPr>
          <p:cNvPr id="31" name="Tytuł 1">
            <a:extLst>
              <a:ext uri="{FF2B5EF4-FFF2-40B4-BE49-F238E27FC236}">
                <a16:creationId xmlns:a16="http://schemas.microsoft.com/office/drawing/2014/main" id="{AEECFB0D-9112-0313-5CA0-985697D9DAB6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79413" y="293733"/>
            <a:ext cx="17518062" cy="1176757"/>
          </a:xfrm>
        </p:spPr>
        <p:txBody>
          <a:bodyPr/>
          <a:lstStyle/>
          <a:p>
            <a:r>
              <a:rPr lang="pl-PL"/>
              <a:t>Wykresy w odpowiedniej skali</a:t>
            </a:r>
          </a:p>
        </p:txBody>
      </p:sp>
      <p:graphicFrame>
        <p:nvGraphicFramePr>
          <p:cNvPr id="2" name="Wykres 1">
            <a:extLst>
              <a:ext uri="{FF2B5EF4-FFF2-40B4-BE49-F238E27FC236}">
                <a16:creationId xmlns:a16="http://schemas.microsoft.com/office/drawing/2014/main" id="{40811F3F-E70F-4CF8-B4A8-868AF362817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310419923"/>
              </p:ext>
            </p:extLst>
          </p:nvPr>
        </p:nvGraphicFramePr>
        <p:xfrm>
          <a:off x="1867109" y="3331767"/>
          <a:ext cx="6726701" cy="478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Wykres 31">
            <a:extLst>
              <a:ext uri="{FF2B5EF4-FFF2-40B4-BE49-F238E27FC236}">
                <a16:creationId xmlns:a16="http://schemas.microsoft.com/office/drawing/2014/main" id="{B0FD532A-46FA-6AA2-51AD-E715CFDD3A2F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455884248"/>
              </p:ext>
            </p:extLst>
          </p:nvPr>
        </p:nvGraphicFramePr>
        <p:xfrm>
          <a:off x="1867109" y="4861538"/>
          <a:ext cx="6726701" cy="478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3" name="Wykres 32">
            <a:extLst>
              <a:ext uri="{FF2B5EF4-FFF2-40B4-BE49-F238E27FC236}">
                <a16:creationId xmlns:a16="http://schemas.microsoft.com/office/drawing/2014/main" id="{F17FD4E9-EDA7-F4C3-2D5E-6EB66244538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38198331"/>
              </p:ext>
            </p:extLst>
          </p:nvPr>
        </p:nvGraphicFramePr>
        <p:xfrm>
          <a:off x="1867109" y="6386457"/>
          <a:ext cx="6726701" cy="478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6" name="Wykres 35">
            <a:extLst>
              <a:ext uri="{FF2B5EF4-FFF2-40B4-BE49-F238E27FC236}">
                <a16:creationId xmlns:a16="http://schemas.microsoft.com/office/drawing/2014/main" id="{CD5341BD-F216-E42A-AEA1-8493D5C1C05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176529966"/>
              </p:ext>
            </p:extLst>
          </p:nvPr>
        </p:nvGraphicFramePr>
        <p:xfrm>
          <a:off x="9898063" y="3331767"/>
          <a:ext cx="6728400" cy="478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7" name="Wykres 36">
            <a:extLst>
              <a:ext uri="{FF2B5EF4-FFF2-40B4-BE49-F238E27FC236}">
                <a16:creationId xmlns:a16="http://schemas.microsoft.com/office/drawing/2014/main" id="{048D6209-A7F8-F7A1-3C1E-B0E3DBF813B5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86462142"/>
              </p:ext>
            </p:extLst>
          </p:nvPr>
        </p:nvGraphicFramePr>
        <p:xfrm>
          <a:off x="9898063" y="4869838"/>
          <a:ext cx="6728400" cy="478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8" name="Wykres 37">
            <a:extLst>
              <a:ext uri="{FF2B5EF4-FFF2-40B4-BE49-F238E27FC236}">
                <a16:creationId xmlns:a16="http://schemas.microsoft.com/office/drawing/2014/main" id="{80AFE6EC-0F95-F288-1760-19928AED8418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503840424"/>
              </p:ext>
            </p:extLst>
          </p:nvPr>
        </p:nvGraphicFramePr>
        <p:xfrm>
          <a:off x="9898063" y="6380470"/>
          <a:ext cx="6728400" cy="478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282526302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yróżnianie Zaznacz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275C54-0EDD-A025-9863-DAC0BBA3F0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293733"/>
            <a:ext cx="5825444" cy="1208496"/>
          </a:xfrm>
        </p:spPr>
        <p:txBody>
          <a:bodyPr/>
          <a:lstStyle/>
          <a:p>
            <a:r>
              <a:rPr lang="pl-PL"/>
              <a:t>Mały komentarz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C13C008-14AC-495E-AAC7-8DE13406E0D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80CA6F6-5598-6F45-D0BC-BAACCC5DDA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B8DD5FFF-59DE-25D3-A86F-C11F268D172E}"/>
              </a:ext>
            </a:extLst>
          </p:cNvPr>
          <p:cNvSpPr/>
          <p:nvPr userDrawn="1"/>
        </p:nvSpPr>
        <p:spPr>
          <a:xfrm>
            <a:off x="4847101" y="2702190"/>
            <a:ext cx="3246684" cy="191590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38100">
            <a:noFill/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08000" tIns="216000" rIns="108000" bIns="251999" rtlCol="0" anchor="ctr"/>
          <a:lstStyle/>
          <a:p>
            <a:pPr algn="ctr"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UWAGA	</a:t>
            </a:r>
            <a:br>
              <a:rPr lang="pl-PL">
                <a:solidFill>
                  <a:schemeClr val="bg1"/>
                </a:solidFill>
              </a:rPr>
            </a:br>
            <a:r>
              <a:rPr lang="pl-PL">
                <a:solidFill>
                  <a:schemeClr val="accent2"/>
                </a:solidFill>
              </a:rPr>
              <a:t>1 min. 28 sek.</a:t>
            </a:r>
          </a:p>
          <a:p>
            <a:pPr algn="ctr"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Średni czas aktywnej konsumpcji treści</a:t>
            </a:r>
          </a:p>
        </p:txBody>
      </p:sp>
      <p:sp>
        <p:nvSpPr>
          <p:cNvPr id="6" name="Prostokąt zaokrąglony 5">
            <a:extLst>
              <a:ext uri="{FF2B5EF4-FFF2-40B4-BE49-F238E27FC236}">
                <a16:creationId xmlns:a16="http://schemas.microsoft.com/office/drawing/2014/main" id="{0BC9C2CF-AD90-C89B-0450-75DD7CAB76C4}"/>
              </a:ext>
            </a:extLst>
          </p:cNvPr>
          <p:cNvSpPr/>
          <p:nvPr userDrawn="1"/>
        </p:nvSpPr>
        <p:spPr>
          <a:xfrm>
            <a:off x="4847101" y="4871649"/>
            <a:ext cx="3246684" cy="191590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38100">
            <a:noFill/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08000" tIns="216000" rIns="108000" bIns="251999" rtlCol="0" anchor="ctr"/>
          <a:lstStyle/>
          <a:p>
            <a:pPr algn="ctr"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UWAGA	</a:t>
            </a:r>
            <a:br>
              <a:rPr lang="pl-PL">
                <a:solidFill>
                  <a:schemeClr val="bg1"/>
                </a:solidFill>
              </a:rPr>
            </a:br>
            <a:r>
              <a:rPr lang="pl-PL">
                <a:solidFill>
                  <a:schemeClr val="accent5"/>
                </a:solidFill>
              </a:rPr>
              <a:t>1 min. 28 sek.</a:t>
            </a:r>
          </a:p>
          <a:p>
            <a:pPr algn="ctr"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Średni czas aktywnej konsumpcji treści</a:t>
            </a:r>
          </a:p>
        </p:txBody>
      </p:sp>
      <p:sp>
        <p:nvSpPr>
          <p:cNvPr id="7" name="Prostokąt zaokrąglony 6">
            <a:extLst>
              <a:ext uri="{FF2B5EF4-FFF2-40B4-BE49-F238E27FC236}">
                <a16:creationId xmlns:a16="http://schemas.microsoft.com/office/drawing/2014/main" id="{1493EC50-582B-F7C0-DD94-1ACEC5FF3816}"/>
              </a:ext>
            </a:extLst>
          </p:cNvPr>
          <p:cNvSpPr/>
          <p:nvPr userDrawn="1"/>
        </p:nvSpPr>
        <p:spPr>
          <a:xfrm>
            <a:off x="387033" y="4871649"/>
            <a:ext cx="3977434" cy="191590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38100">
            <a:noFill/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08000" tIns="251999" rIns="108000" bIns="251999" rtlCol="0" anchor="ctr"/>
          <a:lstStyle/>
          <a:p>
            <a:pPr algn="ctr"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UWAGA	</a:t>
            </a:r>
            <a:br>
              <a:rPr lang="pl-PL">
                <a:solidFill>
                  <a:schemeClr val="bg1"/>
                </a:solidFill>
              </a:rPr>
            </a:br>
            <a:r>
              <a:rPr lang="pl-PL" sz="3600">
                <a:solidFill>
                  <a:schemeClr val="accent5"/>
                </a:solidFill>
              </a:rPr>
              <a:t>1 MIN. 28 SEK.</a:t>
            </a:r>
          </a:p>
          <a:p>
            <a:pPr algn="ctr"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Średni czas aktywnej </a:t>
            </a:r>
            <a:br>
              <a:rPr lang="pl-PL">
                <a:solidFill>
                  <a:schemeClr val="bg1"/>
                </a:solidFill>
              </a:rPr>
            </a:br>
            <a:r>
              <a:rPr lang="pl-PL">
                <a:solidFill>
                  <a:schemeClr val="bg1"/>
                </a:solidFill>
              </a:rPr>
              <a:t>konsumpcji treści</a:t>
            </a:r>
          </a:p>
        </p:txBody>
      </p:sp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43946139-2D17-39BA-CDB2-9F5FCF18EB07}"/>
              </a:ext>
            </a:extLst>
          </p:cNvPr>
          <p:cNvSpPr/>
          <p:nvPr userDrawn="1"/>
        </p:nvSpPr>
        <p:spPr>
          <a:xfrm>
            <a:off x="387033" y="2684261"/>
            <a:ext cx="3977434" cy="1915905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38100">
            <a:noFill/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108000" tIns="251999" rIns="108000" bIns="251999" rtlCol="0" anchor="ctr"/>
          <a:lstStyle/>
          <a:p>
            <a:pPr algn="ctr"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UWAGA	</a:t>
            </a:r>
            <a:br>
              <a:rPr lang="pl-PL">
                <a:solidFill>
                  <a:schemeClr val="bg1"/>
                </a:solidFill>
              </a:rPr>
            </a:br>
            <a:r>
              <a:rPr lang="pl-PL" sz="3600">
                <a:solidFill>
                  <a:schemeClr val="accent2"/>
                </a:solidFill>
              </a:rPr>
              <a:t>1 MIN. 28 SEK.</a:t>
            </a:r>
          </a:p>
          <a:p>
            <a:pPr algn="ctr"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Średni czas aktywnej </a:t>
            </a:r>
            <a:br>
              <a:rPr lang="pl-PL">
                <a:solidFill>
                  <a:schemeClr val="bg1"/>
                </a:solidFill>
              </a:rPr>
            </a:br>
            <a:r>
              <a:rPr lang="pl-PL">
                <a:solidFill>
                  <a:schemeClr val="bg1"/>
                </a:solidFill>
              </a:rPr>
              <a:t>konsumpcji treści</a:t>
            </a:r>
          </a:p>
        </p:txBody>
      </p:sp>
      <p:sp>
        <p:nvSpPr>
          <p:cNvPr id="10" name="Symbol zastępczy tekstu 9">
            <a:extLst>
              <a:ext uri="{FF2B5EF4-FFF2-40B4-BE49-F238E27FC236}">
                <a16:creationId xmlns:a16="http://schemas.microsoft.com/office/drawing/2014/main" id="{BEBB910B-D2BE-12BB-0EDA-7B178FFF624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03329" y="244746"/>
            <a:ext cx="7233558" cy="1257483"/>
          </a:xfrm>
        </p:spPr>
        <p:txBody>
          <a:bodyPr lIns="0"/>
          <a:lstStyle>
            <a:lvl1pPr>
              <a:defRPr sz="5800"/>
            </a:lvl1pPr>
          </a:lstStyle>
          <a:p>
            <a:pPr lvl="0"/>
            <a:r>
              <a:rPr lang="pl-PL"/>
              <a:t>Zaznaczenie obszaru</a:t>
            </a:r>
          </a:p>
        </p:txBody>
      </p:sp>
      <p:sp>
        <p:nvSpPr>
          <p:cNvPr id="11" name="Prostokąt zaokrąglony 10">
            <a:extLst>
              <a:ext uri="{FF2B5EF4-FFF2-40B4-BE49-F238E27FC236}">
                <a16:creationId xmlns:a16="http://schemas.microsoft.com/office/drawing/2014/main" id="{F484FE24-3A0D-5753-4AB5-61A56318F821}"/>
              </a:ext>
            </a:extLst>
          </p:cNvPr>
          <p:cNvSpPr/>
          <p:nvPr userDrawn="1"/>
        </p:nvSpPr>
        <p:spPr>
          <a:xfrm>
            <a:off x="10303329" y="5159837"/>
            <a:ext cx="4071437" cy="1144941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5"/>
            </a:solidFill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 err="1">
              <a:solidFill>
                <a:schemeClr val="tx1"/>
              </a:solidFill>
            </a:endParaRPr>
          </a:p>
        </p:txBody>
      </p:sp>
      <p:sp>
        <p:nvSpPr>
          <p:cNvPr id="12" name="Prostokąt zaokrąglony 11">
            <a:extLst>
              <a:ext uri="{FF2B5EF4-FFF2-40B4-BE49-F238E27FC236}">
                <a16:creationId xmlns:a16="http://schemas.microsoft.com/office/drawing/2014/main" id="{379FC4AE-AD99-1842-DE08-28694546699E}"/>
              </a:ext>
            </a:extLst>
          </p:cNvPr>
          <p:cNvSpPr/>
          <p:nvPr userDrawn="1"/>
        </p:nvSpPr>
        <p:spPr>
          <a:xfrm>
            <a:off x="10303329" y="3073857"/>
            <a:ext cx="4071437" cy="1144941"/>
          </a:xfrm>
          <a:prstGeom prst="roundRect">
            <a:avLst>
              <a:gd name="adj" fmla="val 50000"/>
            </a:avLst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>
              <a:lnSpc>
                <a:spcPct val="110000"/>
              </a:lnSpc>
            </a:pPr>
            <a:endParaRPr lang="pl-PL" err="1">
              <a:solidFill>
                <a:schemeClr val="tx1"/>
              </a:solidFill>
            </a:endParaRPr>
          </a:p>
        </p:txBody>
      </p: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9CB54506-528D-7E98-C309-1AE38FA2D0B2}"/>
              </a:ext>
            </a:extLst>
          </p:cNvPr>
          <p:cNvSpPr/>
          <p:nvPr userDrawn="1"/>
        </p:nvSpPr>
        <p:spPr>
          <a:xfrm>
            <a:off x="15116552" y="2758305"/>
            <a:ext cx="2420335" cy="1803674"/>
          </a:xfrm>
          <a:prstGeom prst="roundRect">
            <a:avLst/>
          </a:prstGeom>
          <a:noFill/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14" name="Prostokąt zaokrąglony 13">
            <a:extLst>
              <a:ext uri="{FF2B5EF4-FFF2-40B4-BE49-F238E27FC236}">
                <a16:creationId xmlns:a16="http://schemas.microsoft.com/office/drawing/2014/main" id="{8064F6CC-35A1-C828-A363-253FC2482F97}"/>
              </a:ext>
            </a:extLst>
          </p:cNvPr>
          <p:cNvSpPr/>
          <p:nvPr userDrawn="1"/>
        </p:nvSpPr>
        <p:spPr>
          <a:xfrm>
            <a:off x="15116552" y="4827736"/>
            <a:ext cx="2420335" cy="1803674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9" name="Prostokąt z rogami zaokrąglonymi z jednej strony 8">
            <a:extLst>
              <a:ext uri="{FF2B5EF4-FFF2-40B4-BE49-F238E27FC236}">
                <a16:creationId xmlns:a16="http://schemas.microsoft.com/office/drawing/2014/main" id="{C6291190-08CC-92A7-480C-0D3D4446C952}"/>
              </a:ext>
            </a:extLst>
          </p:cNvPr>
          <p:cNvSpPr/>
          <p:nvPr userDrawn="1"/>
        </p:nvSpPr>
        <p:spPr>
          <a:xfrm rot="5400000">
            <a:off x="1886900" y="6357206"/>
            <a:ext cx="1335085" cy="302895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Owal 14">
            <a:extLst>
              <a:ext uri="{FF2B5EF4-FFF2-40B4-BE49-F238E27FC236}">
                <a16:creationId xmlns:a16="http://schemas.microsoft.com/office/drawing/2014/main" id="{7CCFA4AD-CDEF-90CA-9AF8-35F6ED518EDB}"/>
              </a:ext>
            </a:extLst>
          </p:cNvPr>
          <p:cNvSpPr/>
          <p:nvPr userDrawn="1"/>
        </p:nvSpPr>
        <p:spPr>
          <a:xfrm>
            <a:off x="379413" y="7204215"/>
            <a:ext cx="1335086" cy="13350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2400">
                <a:solidFill>
                  <a:schemeClr val="bg1"/>
                </a:solidFill>
              </a:rPr>
              <a:t>72,8%</a:t>
            </a:r>
          </a:p>
        </p:txBody>
      </p:sp>
      <p:sp>
        <p:nvSpPr>
          <p:cNvPr id="16" name="Prostokąt zaokrąglony 15">
            <a:extLst>
              <a:ext uri="{FF2B5EF4-FFF2-40B4-BE49-F238E27FC236}">
                <a16:creationId xmlns:a16="http://schemas.microsoft.com/office/drawing/2014/main" id="{CB5C9D82-117C-5FDE-7961-2D0FD6296A18}"/>
              </a:ext>
            </a:extLst>
          </p:cNvPr>
          <p:cNvSpPr/>
          <p:nvPr userDrawn="1"/>
        </p:nvSpPr>
        <p:spPr>
          <a:xfrm>
            <a:off x="1544096" y="7369959"/>
            <a:ext cx="2802162" cy="1035206"/>
          </a:xfrm>
          <a:prstGeom prst="roundRect">
            <a:avLst>
              <a:gd name="adj" fmla="val 0"/>
            </a:avLst>
          </a:prstGeom>
          <a:noFill/>
          <a:ln w="38100">
            <a:noFill/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0" tIns="144000" rIns="108000" bIns="251999" rtlCol="0" anchor="ctr"/>
          <a:lstStyle/>
          <a:p>
            <a:pPr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współczynnik zaangażowania</a:t>
            </a:r>
          </a:p>
        </p:txBody>
      </p:sp>
      <p:sp>
        <p:nvSpPr>
          <p:cNvPr id="17" name="Prostokąt z rogami zaokrąglonymi z jednej strony 16">
            <a:extLst>
              <a:ext uri="{FF2B5EF4-FFF2-40B4-BE49-F238E27FC236}">
                <a16:creationId xmlns:a16="http://schemas.microsoft.com/office/drawing/2014/main" id="{43BB1C90-CDB4-3F31-D99A-F5121081343E}"/>
              </a:ext>
            </a:extLst>
          </p:cNvPr>
          <p:cNvSpPr/>
          <p:nvPr userDrawn="1"/>
        </p:nvSpPr>
        <p:spPr>
          <a:xfrm rot="5400000">
            <a:off x="6236959" y="6409841"/>
            <a:ext cx="1335085" cy="302895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sp>
        <p:nvSpPr>
          <p:cNvPr id="18" name="Owal 17">
            <a:extLst>
              <a:ext uri="{FF2B5EF4-FFF2-40B4-BE49-F238E27FC236}">
                <a16:creationId xmlns:a16="http://schemas.microsoft.com/office/drawing/2014/main" id="{1E52D935-40D3-63DC-65D5-F0E59F00124B}"/>
              </a:ext>
            </a:extLst>
          </p:cNvPr>
          <p:cNvSpPr/>
          <p:nvPr userDrawn="1"/>
        </p:nvSpPr>
        <p:spPr>
          <a:xfrm>
            <a:off x="4729472" y="7256850"/>
            <a:ext cx="1335086" cy="133508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pl-PL" sz="2400">
                <a:solidFill>
                  <a:schemeClr val="bg1"/>
                </a:solidFill>
              </a:rPr>
              <a:t>2,2 mln</a:t>
            </a:r>
          </a:p>
        </p:txBody>
      </p:sp>
      <p:sp>
        <p:nvSpPr>
          <p:cNvPr id="19" name="Prostokąt zaokrąglony 18">
            <a:extLst>
              <a:ext uri="{FF2B5EF4-FFF2-40B4-BE49-F238E27FC236}">
                <a16:creationId xmlns:a16="http://schemas.microsoft.com/office/drawing/2014/main" id="{9E8ABCD6-37A6-A831-1800-9123C853FE59}"/>
              </a:ext>
            </a:extLst>
          </p:cNvPr>
          <p:cNvSpPr/>
          <p:nvPr userDrawn="1"/>
        </p:nvSpPr>
        <p:spPr>
          <a:xfrm>
            <a:off x="5894155" y="7422594"/>
            <a:ext cx="1950867" cy="1035206"/>
          </a:xfrm>
          <a:prstGeom prst="roundRect">
            <a:avLst>
              <a:gd name="adj" fmla="val 0"/>
            </a:avLst>
          </a:prstGeom>
          <a:noFill/>
          <a:ln w="38100">
            <a:noFill/>
          </a:ln>
          <a:effectLst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360000" tIns="144000" rIns="108000" bIns="251999" rtlCol="0" anchor="ctr"/>
          <a:lstStyle/>
          <a:p>
            <a:pPr>
              <a:lnSpc>
                <a:spcPct val="110000"/>
              </a:lnSpc>
            </a:pPr>
            <a:r>
              <a:rPr lang="pl-PL">
                <a:solidFill>
                  <a:schemeClr val="bg1"/>
                </a:solidFill>
              </a:rPr>
              <a:t>wyświetleń treści o marce</a:t>
            </a:r>
          </a:p>
        </p:txBody>
      </p:sp>
    </p:spTree>
    <p:extLst>
      <p:ext uri="{BB962C8B-B14F-4D97-AF65-F5344CB8AC3E}">
        <p14:creationId xmlns:p14="http://schemas.microsoft.com/office/powerpoint/2010/main" val="393603018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zał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10DA0F-FB8B-6DAD-D126-2273E399EF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293733"/>
            <a:ext cx="2893176" cy="721168"/>
          </a:xfrm>
        </p:spPr>
        <p:txBody>
          <a:bodyPr/>
          <a:lstStyle/>
          <a:p>
            <a:r>
              <a:rPr lang="pl-PL"/>
              <a:t>Strzałki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D51ADF0-0D86-9416-C826-4AC4271EC4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22E1829-8D0A-FA55-30AE-6462A5C36C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FE8559A4-0A28-DEFB-AF07-04D3483CF1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033" y="2308667"/>
            <a:ext cx="1171575" cy="590550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CB2C3B18-5345-8B70-8317-F657900839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3815" y="2480117"/>
            <a:ext cx="495300" cy="247650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D39CB810-1F61-2D92-8456-B80AD2F56F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6240" y="2384867"/>
            <a:ext cx="352425" cy="35242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A22AD03D-0CA5-B2FB-E52F-846E9FDD28A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10248" y="2413442"/>
            <a:ext cx="361950" cy="438150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58A868AB-4757-2F04-A625-54DC593806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28337" y="4648676"/>
            <a:ext cx="743621" cy="743621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B6F98967-A3B8-9896-8F53-DCB2DB9CB6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77804" y="2459798"/>
            <a:ext cx="1838325" cy="247650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FE411F2A-C282-F463-1EBA-9E6F318272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2112" y="4648675"/>
            <a:ext cx="743621" cy="743621"/>
          </a:xfrm>
          <a:prstGeom prst="rect">
            <a:avLst/>
          </a:prstGeom>
        </p:spPr>
      </p:pic>
      <p:grpSp>
        <p:nvGrpSpPr>
          <p:cNvPr id="10" name="Grupa 9">
            <a:extLst>
              <a:ext uri="{FF2B5EF4-FFF2-40B4-BE49-F238E27FC236}">
                <a16:creationId xmlns:a16="http://schemas.microsoft.com/office/drawing/2014/main" id="{066E3600-21E2-DC9E-B545-0C385624BE9F}"/>
              </a:ext>
            </a:extLst>
          </p:cNvPr>
          <p:cNvGrpSpPr/>
          <p:nvPr userDrawn="1"/>
        </p:nvGrpSpPr>
        <p:grpSpPr>
          <a:xfrm>
            <a:off x="514465" y="8248171"/>
            <a:ext cx="256305" cy="255601"/>
            <a:chOff x="954501" y="4464899"/>
            <a:chExt cx="205370" cy="204805"/>
          </a:xfrm>
        </p:grpSpPr>
        <p:cxnSp>
          <p:nvCxnSpPr>
            <p:cNvPr id="14" name="Łącznik prosty 13">
              <a:extLst>
                <a:ext uri="{FF2B5EF4-FFF2-40B4-BE49-F238E27FC236}">
                  <a16:creationId xmlns:a16="http://schemas.microsoft.com/office/drawing/2014/main" id="{F41B9D91-D5B6-0552-0744-1437AD38A0D7}"/>
                </a:ext>
              </a:extLst>
            </p:cNvPr>
            <p:cNvCxnSpPr/>
            <p:nvPr/>
          </p:nvCxnSpPr>
          <p:spPr>
            <a:xfrm flipV="1">
              <a:off x="957333" y="4464899"/>
              <a:ext cx="202406" cy="20002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Łącznik prosty 14">
              <a:extLst>
                <a:ext uri="{FF2B5EF4-FFF2-40B4-BE49-F238E27FC236}">
                  <a16:creationId xmlns:a16="http://schemas.microsoft.com/office/drawing/2014/main" id="{BF77DAEB-2669-E897-F3E7-23DE7A5D6B41}"/>
                </a:ext>
              </a:extLst>
            </p:cNvPr>
            <p:cNvCxnSpPr/>
            <p:nvPr/>
          </p:nvCxnSpPr>
          <p:spPr>
            <a:xfrm flipV="1">
              <a:off x="1159871" y="4464918"/>
              <a:ext cx="0" cy="20478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Łącznik prosty 21">
              <a:extLst>
                <a:ext uri="{FF2B5EF4-FFF2-40B4-BE49-F238E27FC236}">
                  <a16:creationId xmlns:a16="http://schemas.microsoft.com/office/drawing/2014/main" id="{FB598559-9F7E-B399-4E14-312936E8F5A9}"/>
                </a:ext>
              </a:extLst>
            </p:cNvPr>
            <p:cNvCxnSpPr/>
            <p:nvPr/>
          </p:nvCxnSpPr>
          <p:spPr>
            <a:xfrm>
              <a:off x="954501" y="4464899"/>
              <a:ext cx="2052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upa 22">
            <a:extLst>
              <a:ext uri="{FF2B5EF4-FFF2-40B4-BE49-F238E27FC236}">
                <a16:creationId xmlns:a16="http://schemas.microsoft.com/office/drawing/2014/main" id="{61CD0734-29BC-593B-393B-2A34D0A6FEA8}"/>
              </a:ext>
            </a:extLst>
          </p:cNvPr>
          <p:cNvGrpSpPr/>
          <p:nvPr userDrawn="1"/>
        </p:nvGrpSpPr>
        <p:grpSpPr>
          <a:xfrm>
            <a:off x="1573785" y="7160059"/>
            <a:ext cx="1341432" cy="1337747"/>
            <a:chOff x="954501" y="4464899"/>
            <a:chExt cx="205370" cy="204805"/>
          </a:xfrm>
        </p:grpSpPr>
        <p:cxnSp>
          <p:nvCxnSpPr>
            <p:cNvPr id="24" name="Łącznik prosty 23">
              <a:extLst>
                <a:ext uri="{FF2B5EF4-FFF2-40B4-BE49-F238E27FC236}">
                  <a16:creationId xmlns:a16="http://schemas.microsoft.com/office/drawing/2014/main" id="{2126351B-D285-4CD2-60C8-228B8B5E55CC}"/>
                </a:ext>
              </a:extLst>
            </p:cNvPr>
            <p:cNvCxnSpPr/>
            <p:nvPr/>
          </p:nvCxnSpPr>
          <p:spPr>
            <a:xfrm flipV="1">
              <a:off x="957333" y="4464899"/>
              <a:ext cx="202406" cy="200025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>
              <a:extLst>
                <a:ext uri="{FF2B5EF4-FFF2-40B4-BE49-F238E27FC236}">
                  <a16:creationId xmlns:a16="http://schemas.microsoft.com/office/drawing/2014/main" id="{E5C830B5-80D6-B71E-00A1-3DD45892CEAA}"/>
                </a:ext>
              </a:extLst>
            </p:cNvPr>
            <p:cNvCxnSpPr/>
            <p:nvPr/>
          </p:nvCxnSpPr>
          <p:spPr>
            <a:xfrm flipV="1">
              <a:off x="1159871" y="4464918"/>
              <a:ext cx="0" cy="20478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>
              <a:extLst>
                <a:ext uri="{FF2B5EF4-FFF2-40B4-BE49-F238E27FC236}">
                  <a16:creationId xmlns:a16="http://schemas.microsoft.com/office/drawing/2014/main" id="{B858CF5A-433B-8394-6193-C52BF376DB4E}"/>
                </a:ext>
              </a:extLst>
            </p:cNvPr>
            <p:cNvCxnSpPr/>
            <p:nvPr/>
          </p:nvCxnSpPr>
          <p:spPr>
            <a:xfrm>
              <a:off x="954501" y="4464899"/>
              <a:ext cx="205200" cy="0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C85845F2-9140-1581-759D-81F2DDBD910B}"/>
              </a:ext>
            </a:extLst>
          </p:cNvPr>
          <p:cNvCxnSpPr>
            <a:cxnSpLocks/>
          </p:cNvCxnSpPr>
          <p:nvPr userDrawn="1"/>
        </p:nvCxnSpPr>
        <p:spPr>
          <a:xfrm>
            <a:off x="2659632" y="2583623"/>
            <a:ext cx="2566671" cy="0"/>
          </a:xfrm>
          <a:prstGeom prst="straightConnector1">
            <a:avLst/>
          </a:prstGeom>
          <a:ln w="9525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rostokąt zaokrąglony 32">
            <a:extLst>
              <a:ext uri="{FF2B5EF4-FFF2-40B4-BE49-F238E27FC236}">
                <a16:creationId xmlns:a16="http://schemas.microsoft.com/office/drawing/2014/main" id="{B99103D6-43D4-B9CD-BB0A-A8665D9E2FC8}"/>
              </a:ext>
            </a:extLst>
          </p:cNvPr>
          <p:cNvSpPr/>
          <p:nvPr userDrawn="1"/>
        </p:nvSpPr>
        <p:spPr>
          <a:xfrm>
            <a:off x="7317514" y="4648675"/>
            <a:ext cx="2155491" cy="74362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ctr"/>
            <a:r>
              <a:rPr lang="pl-PL" sz="2100">
                <a:solidFill>
                  <a:schemeClr val="tx1"/>
                </a:solidFill>
              </a:rPr>
              <a:t>button</a:t>
            </a:r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89DB1FCE-08A4-2D3A-18FD-E846805136C9}"/>
              </a:ext>
            </a:extLst>
          </p:cNvPr>
          <p:cNvGrpSpPr/>
          <p:nvPr userDrawn="1"/>
        </p:nvGrpSpPr>
        <p:grpSpPr>
          <a:xfrm>
            <a:off x="5560536" y="4648675"/>
            <a:ext cx="743621" cy="743621"/>
            <a:chOff x="9642566" y="8595927"/>
            <a:chExt cx="552192" cy="552192"/>
          </a:xfrm>
        </p:grpSpPr>
        <p:sp>
          <p:nvSpPr>
            <p:cNvPr id="27" name="Owal 26">
              <a:extLst>
                <a:ext uri="{FF2B5EF4-FFF2-40B4-BE49-F238E27FC236}">
                  <a16:creationId xmlns:a16="http://schemas.microsoft.com/office/drawing/2014/main" id="{47109484-7EAC-97FB-57C7-CE154684F9D5}"/>
                </a:ext>
              </a:extLst>
            </p:cNvPr>
            <p:cNvSpPr/>
            <p:nvPr/>
          </p:nvSpPr>
          <p:spPr>
            <a:xfrm rot="18900000">
              <a:off x="9642566" y="8595927"/>
              <a:ext cx="552192" cy="552192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664">
                <a:defRPr/>
              </a:pPr>
              <a:endParaRPr lang="pl-PL" sz="2700" noProof="0">
                <a:solidFill>
                  <a:prstClr val="white"/>
                </a:solidFill>
                <a:latin typeface="Arial" panose="020B0604020202020204"/>
              </a:endParaRPr>
            </a:p>
          </p:txBody>
        </p:sp>
        <p:grpSp>
          <p:nvGrpSpPr>
            <p:cNvPr id="29" name="Grupa 28">
              <a:extLst>
                <a:ext uri="{FF2B5EF4-FFF2-40B4-BE49-F238E27FC236}">
                  <a16:creationId xmlns:a16="http://schemas.microsoft.com/office/drawing/2014/main" id="{72C80C8A-22CE-84F0-6D7E-0ECED381E332}"/>
                </a:ext>
              </a:extLst>
            </p:cNvPr>
            <p:cNvGrpSpPr/>
            <p:nvPr/>
          </p:nvGrpSpPr>
          <p:grpSpPr>
            <a:xfrm>
              <a:off x="9799775" y="8761422"/>
              <a:ext cx="328308" cy="216900"/>
              <a:chOff x="6785964" y="7276870"/>
              <a:chExt cx="191901" cy="126783"/>
            </a:xfrm>
          </p:grpSpPr>
          <p:cxnSp>
            <p:nvCxnSpPr>
              <p:cNvPr id="30" name="Łącznik prosty 29">
                <a:extLst>
                  <a:ext uri="{FF2B5EF4-FFF2-40B4-BE49-F238E27FC236}">
                    <a16:creationId xmlns:a16="http://schemas.microsoft.com/office/drawing/2014/main" id="{8A68E554-B679-9860-1A0F-621A4CB8871B}"/>
                  </a:ext>
                </a:extLst>
              </p:cNvPr>
              <p:cNvCxnSpPr/>
              <p:nvPr/>
            </p:nvCxnSpPr>
            <p:spPr>
              <a:xfrm rot="2700000" flipV="1">
                <a:off x="6785218" y="7277616"/>
                <a:ext cx="126783" cy="125292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upa 30">
                <a:extLst>
                  <a:ext uri="{FF2B5EF4-FFF2-40B4-BE49-F238E27FC236}">
                    <a16:creationId xmlns:a16="http://schemas.microsoft.com/office/drawing/2014/main" id="{77F2205E-B06F-AB94-F895-1963F63A5781}"/>
                  </a:ext>
                </a:extLst>
              </p:cNvPr>
              <p:cNvGrpSpPr/>
              <p:nvPr/>
            </p:nvGrpSpPr>
            <p:grpSpPr>
              <a:xfrm>
                <a:off x="6849591" y="7277100"/>
                <a:ext cx="128274" cy="91378"/>
                <a:chOff x="6828160" y="7230929"/>
                <a:chExt cx="128274" cy="155146"/>
              </a:xfrm>
            </p:grpSpPr>
            <p:cxnSp>
              <p:nvCxnSpPr>
                <p:cNvPr id="32" name="Łącznik prosty 31">
                  <a:extLst>
                    <a:ext uri="{FF2B5EF4-FFF2-40B4-BE49-F238E27FC236}">
                      <a16:creationId xmlns:a16="http://schemas.microsoft.com/office/drawing/2014/main" id="{3B1B0BA6-B85E-DDB0-371A-EFE63EE2A319}"/>
                    </a:ext>
                  </a:extLst>
                </p:cNvPr>
                <p:cNvCxnSpPr/>
                <p:nvPr/>
              </p:nvCxnSpPr>
              <p:spPr>
                <a:xfrm rot="2700000" flipV="1">
                  <a:off x="6892297" y="7321938"/>
                  <a:ext cx="0" cy="128274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Łącznik prosty 49">
                  <a:extLst>
                    <a:ext uri="{FF2B5EF4-FFF2-40B4-BE49-F238E27FC236}">
                      <a16:creationId xmlns:a16="http://schemas.microsoft.com/office/drawing/2014/main" id="{1AD37666-1F01-F642-DFA2-71E6E1981105}"/>
                    </a:ext>
                  </a:extLst>
                </p:cNvPr>
                <p:cNvCxnSpPr/>
                <p:nvPr/>
              </p:nvCxnSpPr>
              <p:spPr>
                <a:xfrm rot="2700000">
                  <a:off x="6827872" y="7295196"/>
                  <a:ext cx="128533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51" name="Grafika 50" descr="Wstecz kontur">
            <a:hlinkClick r:id="" action="ppaction://noaction"/>
            <a:extLst>
              <a:ext uri="{FF2B5EF4-FFF2-40B4-BE49-F238E27FC236}">
                <a16:creationId xmlns:a16="http://schemas.microsoft.com/office/drawing/2014/main" id="{D6592DEC-EAF2-83E3-0FE5-2DE0136C686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021736" y="2188029"/>
            <a:ext cx="711188" cy="711188"/>
          </a:xfrm>
          <a:prstGeom prst="rect">
            <a:avLst/>
          </a:prstGeom>
        </p:spPr>
      </p:pic>
      <p:grpSp>
        <p:nvGrpSpPr>
          <p:cNvPr id="74" name="Grupa 73">
            <a:extLst>
              <a:ext uri="{FF2B5EF4-FFF2-40B4-BE49-F238E27FC236}">
                <a16:creationId xmlns:a16="http://schemas.microsoft.com/office/drawing/2014/main" id="{2708908F-252E-A71B-D3C6-D3030622B71C}"/>
              </a:ext>
            </a:extLst>
          </p:cNvPr>
          <p:cNvGrpSpPr/>
          <p:nvPr userDrawn="1"/>
        </p:nvGrpSpPr>
        <p:grpSpPr>
          <a:xfrm>
            <a:off x="379413" y="4639671"/>
            <a:ext cx="752625" cy="752625"/>
            <a:chOff x="9215926" y="899514"/>
            <a:chExt cx="752625" cy="752625"/>
          </a:xfrm>
        </p:grpSpPr>
        <p:sp>
          <p:nvSpPr>
            <p:cNvPr id="75" name="Owal 74">
              <a:extLst>
                <a:ext uri="{FF2B5EF4-FFF2-40B4-BE49-F238E27FC236}">
                  <a16:creationId xmlns:a16="http://schemas.microsoft.com/office/drawing/2014/main" id="{D28229C5-D964-4D51-F12D-6A407076EFBC}"/>
                </a:ext>
              </a:extLst>
            </p:cNvPr>
            <p:cNvSpPr/>
            <p:nvPr/>
          </p:nvSpPr>
          <p:spPr>
            <a:xfrm rot="18900000">
              <a:off x="9215926" y="899514"/>
              <a:ext cx="752625" cy="752625"/>
            </a:xfrm>
            <a:prstGeom prst="ellipse">
              <a:avLst/>
            </a:prstGeom>
            <a:solidFill>
              <a:schemeClr val="tx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76" name="Grupa 75">
              <a:extLst>
                <a:ext uri="{FF2B5EF4-FFF2-40B4-BE49-F238E27FC236}">
                  <a16:creationId xmlns:a16="http://schemas.microsoft.com/office/drawing/2014/main" id="{AF1D6972-E093-C418-F35C-4813F2BE3DBB}"/>
                </a:ext>
              </a:extLst>
            </p:cNvPr>
            <p:cNvGrpSpPr/>
            <p:nvPr/>
          </p:nvGrpSpPr>
          <p:grpSpPr>
            <a:xfrm>
              <a:off x="9450658" y="1142502"/>
              <a:ext cx="263214" cy="262277"/>
              <a:chOff x="954501" y="4464899"/>
              <a:chExt cx="205538" cy="204805"/>
            </a:xfrm>
          </p:grpSpPr>
          <p:cxnSp>
            <p:nvCxnSpPr>
              <p:cNvPr id="77" name="Łącznik prosty 76">
                <a:extLst>
                  <a:ext uri="{FF2B5EF4-FFF2-40B4-BE49-F238E27FC236}">
                    <a16:creationId xmlns:a16="http://schemas.microsoft.com/office/drawing/2014/main" id="{FA86BE2C-C66E-E5C4-8A67-3539A9DCE978}"/>
                  </a:ext>
                </a:extLst>
              </p:cNvPr>
              <p:cNvCxnSpPr/>
              <p:nvPr/>
            </p:nvCxnSpPr>
            <p:spPr>
              <a:xfrm flipV="1">
                <a:off x="957633" y="4464899"/>
                <a:ext cx="202406" cy="200025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Łącznik prosty 77">
                <a:extLst>
                  <a:ext uri="{FF2B5EF4-FFF2-40B4-BE49-F238E27FC236}">
                    <a16:creationId xmlns:a16="http://schemas.microsoft.com/office/drawing/2014/main" id="{54176460-8565-4126-A58F-9891DEF7AC0C}"/>
                  </a:ext>
                </a:extLst>
              </p:cNvPr>
              <p:cNvCxnSpPr/>
              <p:nvPr/>
            </p:nvCxnSpPr>
            <p:spPr>
              <a:xfrm flipV="1">
                <a:off x="1159871" y="4464918"/>
                <a:ext cx="0" cy="204786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Łącznik prosty 78">
                <a:extLst>
                  <a:ext uri="{FF2B5EF4-FFF2-40B4-BE49-F238E27FC236}">
                    <a16:creationId xmlns:a16="http://schemas.microsoft.com/office/drawing/2014/main" id="{59BDD469-31F5-E433-4CFD-14D4312B668D}"/>
                  </a:ext>
                </a:extLst>
              </p:cNvPr>
              <p:cNvCxnSpPr/>
              <p:nvPr/>
            </p:nvCxnSpPr>
            <p:spPr>
              <a:xfrm>
                <a:off x="954501" y="4464899"/>
                <a:ext cx="205200" cy="0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zobacz przykład">
            <a:extLst>
              <a:ext uri="{FF2B5EF4-FFF2-40B4-BE49-F238E27FC236}">
                <a16:creationId xmlns:a16="http://schemas.microsoft.com/office/drawing/2014/main" id="{AC89A3F1-6154-8855-24C3-DE8FBB596A3F}"/>
              </a:ext>
            </a:extLst>
          </p:cNvPr>
          <p:cNvGrpSpPr/>
          <p:nvPr userDrawn="1"/>
        </p:nvGrpSpPr>
        <p:grpSpPr>
          <a:xfrm>
            <a:off x="10304388" y="4681924"/>
            <a:ext cx="1335087" cy="1514836"/>
            <a:chOff x="9088926" y="899514"/>
            <a:chExt cx="1335087" cy="1514836"/>
          </a:xfrm>
        </p:grpSpPr>
        <p:sp>
          <p:nvSpPr>
            <p:cNvPr id="81" name="pole tekstowe 80">
              <a:extLst>
                <a:ext uri="{FF2B5EF4-FFF2-40B4-BE49-F238E27FC236}">
                  <a16:creationId xmlns:a16="http://schemas.microsoft.com/office/drawing/2014/main" id="{8A31ED32-2BA9-1530-1CBB-3D9673D9AC7C}"/>
                </a:ext>
              </a:extLst>
            </p:cNvPr>
            <p:cNvSpPr txBox="1"/>
            <p:nvPr/>
          </p:nvSpPr>
          <p:spPr>
            <a:xfrm>
              <a:off x="9088926" y="1768019"/>
              <a:ext cx="13350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zobacz </a:t>
              </a:r>
              <a:b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</a:b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przykład </a:t>
              </a:r>
            </a:p>
          </p:txBody>
        </p:sp>
        <p:grpSp>
          <p:nvGrpSpPr>
            <p:cNvPr id="82" name="Grupa 81">
              <a:extLst>
                <a:ext uri="{FF2B5EF4-FFF2-40B4-BE49-F238E27FC236}">
                  <a16:creationId xmlns:a16="http://schemas.microsoft.com/office/drawing/2014/main" id="{A28CAC59-B81C-B204-AEB5-62C3640A88AE}"/>
                </a:ext>
              </a:extLst>
            </p:cNvPr>
            <p:cNvGrpSpPr/>
            <p:nvPr/>
          </p:nvGrpSpPr>
          <p:grpSpPr>
            <a:xfrm>
              <a:off x="9215926" y="899514"/>
              <a:ext cx="752625" cy="752625"/>
              <a:chOff x="9215926" y="899514"/>
              <a:chExt cx="752625" cy="752625"/>
            </a:xfrm>
          </p:grpSpPr>
          <p:sp>
            <p:nvSpPr>
              <p:cNvPr id="83" name="Owal 82">
                <a:extLst>
                  <a:ext uri="{FF2B5EF4-FFF2-40B4-BE49-F238E27FC236}">
                    <a16:creationId xmlns:a16="http://schemas.microsoft.com/office/drawing/2014/main" id="{9604ABEF-156C-D44F-B6B9-2878D4EF873E}"/>
                  </a:ext>
                </a:extLst>
              </p:cNvPr>
              <p:cNvSpPr/>
              <p:nvPr/>
            </p:nvSpPr>
            <p:spPr>
              <a:xfrm rot="18900000">
                <a:off x="9215926" y="899514"/>
                <a:ext cx="752625" cy="752625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84" name="Grupa 83">
                <a:extLst>
                  <a:ext uri="{FF2B5EF4-FFF2-40B4-BE49-F238E27FC236}">
                    <a16:creationId xmlns:a16="http://schemas.microsoft.com/office/drawing/2014/main" id="{B23FBB40-07F1-6E8B-F7B9-5F1D06C0977D}"/>
                  </a:ext>
                </a:extLst>
              </p:cNvPr>
              <p:cNvGrpSpPr/>
              <p:nvPr/>
            </p:nvGrpSpPr>
            <p:grpSpPr>
              <a:xfrm>
                <a:off x="9450658" y="1142502"/>
                <a:ext cx="263214" cy="262277"/>
                <a:chOff x="954501" y="4464899"/>
                <a:chExt cx="205538" cy="204805"/>
              </a:xfrm>
            </p:grpSpPr>
            <p:cxnSp>
              <p:nvCxnSpPr>
                <p:cNvPr id="85" name="Łącznik prosty 84">
                  <a:extLst>
                    <a:ext uri="{FF2B5EF4-FFF2-40B4-BE49-F238E27FC236}">
                      <a16:creationId xmlns:a16="http://schemas.microsoft.com/office/drawing/2014/main" id="{9251D026-5BDA-4150-3925-0AD29A5AB38D}"/>
                    </a:ext>
                  </a:extLst>
                </p:cNvPr>
                <p:cNvCxnSpPr/>
                <p:nvPr/>
              </p:nvCxnSpPr>
              <p:spPr>
                <a:xfrm flipV="1">
                  <a:off x="957633" y="4464899"/>
                  <a:ext cx="202406" cy="200025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Łącznik prosty 85">
                  <a:extLst>
                    <a:ext uri="{FF2B5EF4-FFF2-40B4-BE49-F238E27FC236}">
                      <a16:creationId xmlns:a16="http://schemas.microsoft.com/office/drawing/2014/main" id="{A5CFEDB2-9BCF-A86C-4811-5D9B1227891E}"/>
                    </a:ext>
                  </a:extLst>
                </p:cNvPr>
                <p:cNvCxnSpPr/>
                <p:nvPr/>
              </p:nvCxnSpPr>
              <p:spPr>
                <a:xfrm flipV="1">
                  <a:off x="1159871" y="4464918"/>
                  <a:ext cx="0" cy="204786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Łącznik prosty 86">
                  <a:extLst>
                    <a:ext uri="{FF2B5EF4-FFF2-40B4-BE49-F238E27FC236}">
                      <a16:creationId xmlns:a16="http://schemas.microsoft.com/office/drawing/2014/main" id="{D456AC78-3585-4CE5-773A-F5E122453AAA}"/>
                    </a:ext>
                  </a:extLst>
                </p:cNvPr>
                <p:cNvCxnSpPr/>
                <p:nvPr/>
              </p:nvCxnSpPr>
              <p:spPr>
                <a:xfrm>
                  <a:off x="954501" y="4464899"/>
                  <a:ext cx="205200" cy="0"/>
                </a:xfrm>
                <a:prstGeom prst="line">
                  <a:avLst/>
                </a:prstGeom>
                <a:ln w="952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88" name="zobacz przykład">
            <a:extLst>
              <a:ext uri="{FF2B5EF4-FFF2-40B4-BE49-F238E27FC236}">
                <a16:creationId xmlns:a16="http://schemas.microsoft.com/office/drawing/2014/main" id="{F64B53FA-3F51-19AD-BBCE-8737881C368C}"/>
              </a:ext>
            </a:extLst>
          </p:cNvPr>
          <p:cNvGrpSpPr/>
          <p:nvPr userDrawn="1"/>
        </p:nvGrpSpPr>
        <p:grpSpPr>
          <a:xfrm>
            <a:off x="12020894" y="4681924"/>
            <a:ext cx="1335087" cy="1514836"/>
            <a:chOff x="9088926" y="899514"/>
            <a:chExt cx="1335087" cy="1514836"/>
          </a:xfrm>
        </p:grpSpPr>
        <p:sp>
          <p:nvSpPr>
            <p:cNvPr id="89" name="pole tekstowe 88">
              <a:extLst>
                <a:ext uri="{FF2B5EF4-FFF2-40B4-BE49-F238E27FC236}">
                  <a16:creationId xmlns:a16="http://schemas.microsoft.com/office/drawing/2014/main" id="{8393F83E-08FA-8014-90A5-67972AAE2A0A}"/>
                </a:ext>
              </a:extLst>
            </p:cNvPr>
            <p:cNvSpPr txBox="1"/>
            <p:nvPr/>
          </p:nvSpPr>
          <p:spPr>
            <a:xfrm>
              <a:off x="9088926" y="1768019"/>
              <a:ext cx="13350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zobacz </a:t>
              </a:r>
              <a:b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</a:b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przykład </a:t>
              </a:r>
            </a:p>
          </p:txBody>
        </p:sp>
        <p:grpSp>
          <p:nvGrpSpPr>
            <p:cNvPr id="90" name="Grupa 89">
              <a:extLst>
                <a:ext uri="{FF2B5EF4-FFF2-40B4-BE49-F238E27FC236}">
                  <a16:creationId xmlns:a16="http://schemas.microsoft.com/office/drawing/2014/main" id="{954F853C-B405-1157-44DC-7520F0DBE07F}"/>
                </a:ext>
              </a:extLst>
            </p:cNvPr>
            <p:cNvGrpSpPr/>
            <p:nvPr/>
          </p:nvGrpSpPr>
          <p:grpSpPr>
            <a:xfrm>
              <a:off x="9215926" y="899514"/>
              <a:ext cx="752625" cy="752625"/>
              <a:chOff x="9215926" y="899514"/>
              <a:chExt cx="752625" cy="752625"/>
            </a:xfrm>
          </p:grpSpPr>
          <p:sp>
            <p:nvSpPr>
              <p:cNvPr id="91" name="Owal 90">
                <a:extLst>
                  <a:ext uri="{FF2B5EF4-FFF2-40B4-BE49-F238E27FC236}">
                    <a16:creationId xmlns:a16="http://schemas.microsoft.com/office/drawing/2014/main" id="{63000825-6F47-98F2-E831-C44510B3664C}"/>
                  </a:ext>
                </a:extLst>
              </p:cNvPr>
              <p:cNvSpPr/>
              <p:nvPr/>
            </p:nvSpPr>
            <p:spPr>
              <a:xfrm rot="18900000">
                <a:off x="9215926" y="899514"/>
                <a:ext cx="752625" cy="75262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92" name="Grupa 91">
                <a:extLst>
                  <a:ext uri="{FF2B5EF4-FFF2-40B4-BE49-F238E27FC236}">
                    <a16:creationId xmlns:a16="http://schemas.microsoft.com/office/drawing/2014/main" id="{A0CC046E-D821-A27A-A898-BD72F9B66FB3}"/>
                  </a:ext>
                </a:extLst>
              </p:cNvPr>
              <p:cNvGrpSpPr/>
              <p:nvPr/>
            </p:nvGrpSpPr>
            <p:grpSpPr>
              <a:xfrm>
                <a:off x="9450658" y="1142502"/>
                <a:ext cx="263214" cy="262277"/>
                <a:chOff x="954501" y="4464899"/>
                <a:chExt cx="205538" cy="204805"/>
              </a:xfrm>
            </p:grpSpPr>
            <p:cxnSp>
              <p:nvCxnSpPr>
                <p:cNvPr id="93" name="Łącznik prosty 92">
                  <a:extLst>
                    <a:ext uri="{FF2B5EF4-FFF2-40B4-BE49-F238E27FC236}">
                      <a16:creationId xmlns:a16="http://schemas.microsoft.com/office/drawing/2014/main" id="{CB1F67AA-9500-AA69-0567-5BD5928ED4A0}"/>
                    </a:ext>
                  </a:extLst>
                </p:cNvPr>
                <p:cNvCxnSpPr/>
                <p:nvPr/>
              </p:nvCxnSpPr>
              <p:spPr>
                <a:xfrm flipV="1">
                  <a:off x="957633" y="4464899"/>
                  <a:ext cx="202406" cy="200025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Łącznik prosty 93">
                  <a:extLst>
                    <a:ext uri="{FF2B5EF4-FFF2-40B4-BE49-F238E27FC236}">
                      <a16:creationId xmlns:a16="http://schemas.microsoft.com/office/drawing/2014/main" id="{0B8DAAAC-5C49-6DF0-4C91-14D4437A8FD6}"/>
                    </a:ext>
                  </a:extLst>
                </p:cNvPr>
                <p:cNvCxnSpPr/>
                <p:nvPr/>
              </p:nvCxnSpPr>
              <p:spPr>
                <a:xfrm flipV="1">
                  <a:off x="1159871" y="4464918"/>
                  <a:ext cx="0" cy="204786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Łącznik prosty 94">
                  <a:extLst>
                    <a:ext uri="{FF2B5EF4-FFF2-40B4-BE49-F238E27FC236}">
                      <a16:creationId xmlns:a16="http://schemas.microsoft.com/office/drawing/2014/main" id="{22312596-29C3-02CF-F98D-6D895244802A}"/>
                    </a:ext>
                  </a:extLst>
                </p:cNvPr>
                <p:cNvCxnSpPr/>
                <p:nvPr/>
              </p:nvCxnSpPr>
              <p:spPr>
                <a:xfrm>
                  <a:off x="954501" y="4464899"/>
                  <a:ext cx="205200" cy="0"/>
                </a:xfrm>
                <a:prstGeom prst="line">
                  <a:avLst/>
                </a:prstGeom>
                <a:ln w="95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98" name="Grupa 97">
            <a:extLst>
              <a:ext uri="{FF2B5EF4-FFF2-40B4-BE49-F238E27FC236}">
                <a16:creationId xmlns:a16="http://schemas.microsoft.com/office/drawing/2014/main" id="{B46E7C3F-04F8-E3E2-B040-D0B77328355D}"/>
              </a:ext>
            </a:extLst>
          </p:cNvPr>
          <p:cNvGrpSpPr/>
          <p:nvPr/>
        </p:nvGrpSpPr>
        <p:grpSpPr>
          <a:xfrm>
            <a:off x="1423912" y="4681924"/>
            <a:ext cx="752625" cy="752625"/>
            <a:chOff x="9215926" y="899514"/>
            <a:chExt cx="752625" cy="752625"/>
          </a:xfrm>
        </p:grpSpPr>
        <p:sp>
          <p:nvSpPr>
            <p:cNvPr id="99" name="Owal 98">
              <a:extLst>
                <a:ext uri="{FF2B5EF4-FFF2-40B4-BE49-F238E27FC236}">
                  <a16:creationId xmlns:a16="http://schemas.microsoft.com/office/drawing/2014/main" id="{6658400D-E372-FBCD-698F-12D03E6D8BAC}"/>
                </a:ext>
              </a:extLst>
            </p:cNvPr>
            <p:cNvSpPr/>
            <p:nvPr/>
          </p:nvSpPr>
          <p:spPr>
            <a:xfrm rot="18900000">
              <a:off x="9215926" y="899514"/>
              <a:ext cx="752625" cy="75262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100" name="Grupa 99">
              <a:extLst>
                <a:ext uri="{FF2B5EF4-FFF2-40B4-BE49-F238E27FC236}">
                  <a16:creationId xmlns:a16="http://schemas.microsoft.com/office/drawing/2014/main" id="{E92E5FCD-7D72-B682-0857-97F3C6700FD2}"/>
                </a:ext>
              </a:extLst>
            </p:cNvPr>
            <p:cNvGrpSpPr/>
            <p:nvPr/>
          </p:nvGrpSpPr>
          <p:grpSpPr>
            <a:xfrm>
              <a:off x="9450658" y="1142502"/>
              <a:ext cx="263214" cy="262277"/>
              <a:chOff x="954501" y="4464899"/>
              <a:chExt cx="205538" cy="204805"/>
            </a:xfrm>
          </p:grpSpPr>
          <p:cxnSp>
            <p:nvCxnSpPr>
              <p:cNvPr id="101" name="Łącznik prosty 100">
                <a:extLst>
                  <a:ext uri="{FF2B5EF4-FFF2-40B4-BE49-F238E27FC236}">
                    <a16:creationId xmlns:a16="http://schemas.microsoft.com/office/drawing/2014/main" id="{E9AE48AB-5495-C7A6-CE03-A9D4519DF4F8}"/>
                  </a:ext>
                </a:extLst>
              </p:cNvPr>
              <p:cNvCxnSpPr/>
              <p:nvPr/>
            </p:nvCxnSpPr>
            <p:spPr>
              <a:xfrm flipV="1">
                <a:off x="957633" y="4464899"/>
                <a:ext cx="202406" cy="200025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Łącznik prosty 101">
                <a:extLst>
                  <a:ext uri="{FF2B5EF4-FFF2-40B4-BE49-F238E27FC236}">
                    <a16:creationId xmlns:a16="http://schemas.microsoft.com/office/drawing/2014/main" id="{A8E69344-D458-6C5D-1580-01A5653204F4}"/>
                  </a:ext>
                </a:extLst>
              </p:cNvPr>
              <p:cNvCxnSpPr/>
              <p:nvPr/>
            </p:nvCxnSpPr>
            <p:spPr>
              <a:xfrm flipV="1">
                <a:off x="1159871" y="4464918"/>
                <a:ext cx="0" cy="204786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Łącznik prosty 102">
                <a:extLst>
                  <a:ext uri="{FF2B5EF4-FFF2-40B4-BE49-F238E27FC236}">
                    <a16:creationId xmlns:a16="http://schemas.microsoft.com/office/drawing/2014/main" id="{27A84760-83C1-574F-B5A7-567BA64CF0B4}"/>
                  </a:ext>
                </a:extLst>
              </p:cNvPr>
              <p:cNvCxnSpPr/>
              <p:nvPr/>
            </p:nvCxnSpPr>
            <p:spPr>
              <a:xfrm>
                <a:off x="954501" y="4464899"/>
                <a:ext cx="205200" cy="0"/>
              </a:xfrm>
              <a:prstGeom prst="lin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0004513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a i elem. graficz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F5EADA-1312-6E62-745B-8B354605B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293733"/>
            <a:ext cx="17518062" cy="1228915"/>
          </a:xfrm>
        </p:spPr>
        <p:txBody>
          <a:bodyPr/>
          <a:lstStyle/>
          <a:p>
            <a:r>
              <a:rPr lang="pl-PL" err="1"/>
              <a:t>Loga</a:t>
            </a:r>
            <a:r>
              <a:rPr lang="pl-PL"/>
              <a:t> i elementy graficzne do skopiowania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AA76BD3-0E79-3D3F-2B3D-2D3EBD8CF1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9282D6-E06C-27D9-2AA9-B444D85776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Grafika 6">
            <a:extLst>
              <a:ext uri="{FF2B5EF4-FFF2-40B4-BE49-F238E27FC236}">
                <a16:creationId xmlns:a16="http://schemas.microsoft.com/office/drawing/2014/main" id="{7C42529A-1A37-BD31-CF08-ED4300F454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9413" y="4060329"/>
            <a:ext cx="3028950" cy="1228915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id="{F8EC79FB-5A6E-EF0A-45C2-9C6716822B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82005" y="4059685"/>
            <a:ext cx="3030537" cy="1229559"/>
          </a:xfrm>
          <a:prstGeom prst="rect">
            <a:avLst/>
          </a:prstGeom>
        </p:spPr>
      </p:pic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3F613A19-1906-2E94-150F-3D347700DB8C}"/>
              </a:ext>
            </a:extLst>
          </p:cNvPr>
          <p:cNvCxnSpPr>
            <a:cxnSpLocks/>
          </p:cNvCxnSpPr>
          <p:nvPr userDrawn="1"/>
        </p:nvCxnSpPr>
        <p:spPr>
          <a:xfrm flipV="1">
            <a:off x="1814513" y="54864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49F94290-2DF0-7652-69A7-B6CEB837CA30}"/>
              </a:ext>
            </a:extLst>
          </p:cNvPr>
          <p:cNvSpPr txBox="1"/>
          <p:nvPr userDrawn="1"/>
        </p:nvSpPr>
        <p:spPr>
          <a:xfrm>
            <a:off x="468313" y="6301062"/>
            <a:ext cx="26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/>
              <a:t>Tu jest białe logo RASP </a:t>
            </a:r>
          </a:p>
        </p:txBody>
      </p:sp>
      <p:pic>
        <p:nvPicPr>
          <p:cNvPr id="15" name="Grafika 14">
            <a:extLst>
              <a:ext uri="{FF2B5EF4-FFF2-40B4-BE49-F238E27FC236}">
                <a16:creationId xmlns:a16="http://schemas.microsoft.com/office/drawing/2014/main" id="{86FBEBF7-C577-B5A1-FF28-2FF7571A65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6184" y="5193979"/>
            <a:ext cx="3028950" cy="95265"/>
          </a:xfrm>
          <a:prstGeom prst="rect">
            <a:avLst/>
          </a:prstGeom>
        </p:spPr>
      </p:pic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2566E295-2482-5E86-87AD-AC6DB311DAA1}"/>
              </a:ext>
            </a:extLst>
          </p:cNvPr>
          <p:cNvCxnSpPr>
            <a:cxnSpLocks/>
          </p:cNvCxnSpPr>
          <p:nvPr userDrawn="1"/>
        </p:nvCxnSpPr>
        <p:spPr>
          <a:xfrm flipV="1">
            <a:off x="9468380" y="54864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8F10346F-49D0-7E2E-C971-65C285FF2CC6}"/>
              </a:ext>
            </a:extLst>
          </p:cNvPr>
          <p:cNvSpPr txBox="1"/>
          <p:nvPr userDrawn="1"/>
        </p:nvSpPr>
        <p:spPr>
          <a:xfrm>
            <a:off x="8122180" y="6301062"/>
            <a:ext cx="26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err="1"/>
              <a:t>Energybar</a:t>
            </a:r>
            <a:endParaRPr lang="pl-PL"/>
          </a:p>
        </p:txBody>
      </p:sp>
      <p:grpSp>
        <p:nvGrpSpPr>
          <p:cNvPr id="18" name="zobacz przykład">
            <a:extLst>
              <a:ext uri="{FF2B5EF4-FFF2-40B4-BE49-F238E27FC236}">
                <a16:creationId xmlns:a16="http://schemas.microsoft.com/office/drawing/2014/main" id="{03627DBF-419F-8E09-9ACB-AB37C68DF89C}"/>
              </a:ext>
            </a:extLst>
          </p:cNvPr>
          <p:cNvGrpSpPr/>
          <p:nvPr userDrawn="1"/>
        </p:nvGrpSpPr>
        <p:grpSpPr>
          <a:xfrm>
            <a:off x="12265634" y="4484193"/>
            <a:ext cx="1335087" cy="1514836"/>
            <a:chOff x="9088926" y="899514"/>
            <a:chExt cx="1335087" cy="1514836"/>
          </a:xfrm>
        </p:grpSpPr>
        <p:sp>
          <p:nvSpPr>
            <p:cNvPr id="19" name="pole tekstowe 18">
              <a:extLst>
                <a:ext uri="{FF2B5EF4-FFF2-40B4-BE49-F238E27FC236}">
                  <a16:creationId xmlns:a16="http://schemas.microsoft.com/office/drawing/2014/main" id="{7A986F78-9D03-7F71-1CFF-B73EE7AFBEBE}"/>
                </a:ext>
              </a:extLst>
            </p:cNvPr>
            <p:cNvSpPr txBox="1"/>
            <p:nvPr/>
          </p:nvSpPr>
          <p:spPr>
            <a:xfrm>
              <a:off x="9088926" y="1768019"/>
              <a:ext cx="133508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zobacz </a:t>
              </a:r>
              <a:b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</a:br>
              <a:r>
                <a:rPr kumimoji="0" lang="pl-PL" b="0" i="0" strike="noStrike" kern="1200" cap="none" spc="0" normalizeH="0" noProof="0">
                  <a:ln>
                    <a:noFill/>
                  </a:ln>
                  <a:effectLst/>
                  <a:uLnTx/>
                  <a:uFillTx/>
                  <a:latin typeface="Arial"/>
                </a:rPr>
                <a:t>przykład </a:t>
              </a:r>
            </a:p>
          </p:txBody>
        </p:sp>
        <p:grpSp>
          <p:nvGrpSpPr>
            <p:cNvPr id="20" name="Grupa 19">
              <a:extLst>
                <a:ext uri="{FF2B5EF4-FFF2-40B4-BE49-F238E27FC236}">
                  <a16:creationId xmlns:a16="http://schemas.microsoft.com/office/drawing/2014/main" id="{1A9B404A-7AE4-B2F6-ABE3-9FE202AFE93F}"/>
                </a:ext>
              </a:extLst>
            </p:cNvPr>
            <p:cNvGrpSpPr/>
            <p:nvPr/>
          </p:nvGrpSpPr>
          <p:grpSpPr>
            <a:xfrm>
              <a:off x="9215926" y="899514"/>
              <a:ext cx="752625" cy="752625"/>
              <a:chOff x="9215926" y="899514"/>
              <a:chExt cx="752625" cy="752625"/>
            </a:xfrm>
          </p:grpSpPr>
          <p:sp>
            <p:nvSpPr>
              <p:cNvPr id="21" name="Owal 20">
                <a:extLst>
                  <a:ext uri="{FF2B5EF4-FFF2-40B4-BE49-F238E27FC236}">
                    <a16:creationId xmlns:a16="http://schemas.microsoft.com/office/drawing/2014/main" id="{DBC95D24-1BF8-5F12-A3B6-5E4ED3F6DFC2}"/>
                  </a:ext>
                </a:extLst>
              </p:cNvPr>
              <p:cNvSpPr/>
              <p:nvPr/>
            </p:nvSpPr>
            <p:spPr>
              <a:xfrm rot="18900000">
                <a:off x="9215926" y="899514"/>
                <a:ext cx="752625" cy="752625"/>
              </a:xfrm>
              <a:prstGeom prst="ellipse">
                <a:avLst/>
              </a:prstGeom>
              <a:solidFill>
                <a:schemeClr val="tx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/>
              </a:p>
            </p:txBody>
          </p:sp>
          <p:grpSp>
            <p:nvGrpSpPr>
              <p:cNvPr id="22" name="Grupa 21">
                <a:extLst>
                  <a:ext uri="{FF2B5EF4-FFF2-40B4-BE49-F238E27FC236}">
                    <a16:creationId xmlns:a16="http://schemas.microsoft.com/office/drawing/2014/main" id="{00D907CD-4DD8-752B-BF7A-C456341F0C51}"/>
                  </a:ext>
                </a:extLst>
              </p:cNvPr>
              <p:cNvGrpSpPr/>
              <p:nvPr/>
            </p:nvGrpSpPr>
            <p:grpSpPr>
              <a:xfrm>
                <a:off x="9450658" y="1142502"/>
                <a:ext cx="263214" cy="262277"/>
                <a:chOff x="954501" y="4464899"/>
                <a:chExt cx="205538" cy="204805"/>
              </a:xfrm>
            </p:grpSpPr>
            <p:cxnSp>
              <p:nvCxnSpPr>
                <p:cNvPr id="23" name="Łącznik prosty 22">
                  <a:extLst>
                    <a:ext uri="{FF2B5EF4-FFF2-40B4-BE49-F238E27FC236}">
                      <a16:creationId xmlns:a16="http://schemas.microsoft.com/office/drawing/2014/main" id="{11602555-55B5-CF89-94AD-A0FC092D68D8}"/>
                    </a:ext>
                  </a:extLst>
                </p:cNvPr>
                <p:cNvCxnSpPr/>
                <p:nvPr/>
              </p:nvCxnSpPr>
              <p:spPr>
                <a:xfrm flipV="1">
                  <a:off x="957633" y="4464899"/>
                  <a:ext cx="202406" cy="200025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Łącznik prosty 23">
                  <a:extLst>
                    <a:ext uri="{FF2B5EF4-FFF2-40B4-BE49-F238E27FC236}">
                      <a16:creationId xmlns:a16="http://schemas.microsoft.com/office/drawing/2014/main" id="{871D931D-DC9C-65DF-747D-AA6603B61287}"/>
                    </a:ext>
                  </a:extLst>
                </p:cNvPr>
                <p:cNvCxnSpPr/>
                <p:nvPr/>
              </p:nvCxnSpPr>
              <p:spPr>
                <a:xfrm flipV="1">
                  <a:off x="1159871" y="4464918"/>
                  <a:ext cx="0" cy="204786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Łącznik prosty 24">
                  <a:extLst>
                    <a:ext uri="{FF2B5EF4-FFF2-40B4-BE49-F238E27FC236}">
                      <a16:creationId xmlns:a16="http://schemas.microsoft.com/office/drawing/2014/main" id="{04A789E8-0ADC-F265-DE62-962CB47125B2}"/>
                    </a:ext>
                  </a:extLst>
                </p:cNvPr>
                <p:cNvCxnSpPr/>
                <p:nvPr/>
              </p:nvCxnSpPr>
              <p:spPr>
                <a:xfrm>
                  <a:off x="954501" y="4464899"/>
                  <a:ext cx="205200" cy="0"/>
                </a:xfrm>
                <a:prstGeom prst="line">
                  <a:avLst/>
                </a:prstGeom>
                <a:ln w="635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" name="Prostokąt 4">
            <a:extLst>
              <a:ext uri="{FF2B5EF4-FFF2-40B4-BE49-F238E27FC236}">
                <a16:creationId xmlns:a16="http://schemas.microsoft.com/office/drawing/2014/main" id="{D77D450F-5E14-1477-869C-FF7486C4018F}"/>
              </a:ext>
            </a:extLst>
          </p:cNvPr>
          <p:cNvSpPr/>
          <p:nvPr userDrawn="1"/>
        </p:nvSpPr>
        <p:spPr>
          <a:xfrm>
            <a:off x="14105995" y="3694177"/>
            <a:ext cx="3437358" cy="17922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251999" tIns="251999" rIns="180000" bIns="251999" rtlCol="0" anchor="ctr"/>
          <a:lstStyle/>
          <a:p>
            <a:pPr algn="l"/>
            <a:endParaRPr lang="pl-PL">
              <a:solidFill>
                <a:schemeClr val="tx1"/>
              </a:solidFill>
            </a:endParaRP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id="{6C9FBFB6-68F1-DA32-6706-5C282E4A58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288299" y="4062914"/>
            <a:ext cx="3030537" cy="12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5752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y k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F5EADA-1312-6E62-745B-8B354605B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293733"/>
            <a:ext cx="17518062" cy="1228915"/>
          </a:xfrm>
        </p:spPr>
        <p:txBody>
          <a:bodyPr/>
          <a:lstStyle/>
          <a:p>
            <a:r>
              <a:rPr lang="pl-PL"/>
              <a:t>Logotypy naszych marek – białe tło</a:t>
            </a:r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BAA76BD3-0E79-3D3F-2B3D-2D3EBD8CF1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89282D6-E06C-27D9-2AA9-B444D85776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9" name="Grupa 28">
            <a:extLst>
              <a:ext uri="{FF2B5EF4-FFF2-40B4-BE49-F238E27FC236}">
                <a16:creationId xmlns:a16="http://schemas.microsoft.com/office/drawing/2014/main" id="{F02576D1-6E1B-F027-6094-6DEEAE0BC904}"/>
              </a:ext>
            </a:extLst>
          </p:cNvPr>
          <p:cNvGrpSpPr/>
          <p:nvPr userDrawn="1"/>
        </p:nvGrpSpPr>
        <p:grpSpPr>
          <a:xfrm>
            <a:off x="8412705" y="2633062"/>
            <a:ext cx="1339657" cy="329129"/>
            <a:chOff x="5442406" y="2405063"/>
            <a:chExt cx="827087" cy="203200"/>
          </a:xfrm>
          <a:solidFill>
            <a:schemeClr val="tx1"/>
          </a:solidFill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0A38C046-3BEB-3B45-30ED-406C2161A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0393" y="2405063"/>
              <a:ext cx="150813" cy="203200"/>
            </a:xfrm>
            <a:custGeom>
              <a:avLst/>
              <a:gdLst>
                <a:gd name="T0" fmla="*/ 46 w 95"/>
                <a:gd name="T1" fmla="*/ 122 h 128"/>
                <a:gd name="T2" fmla="*/ 39 w 95"/>
                <a:gd name="T3" fmla="*/ 121 h 128"/>
                <a:gd name="T4" fmla="*/ 39 w 95"/>
                <a:gd name="T5" fmla="*/ 47 h 128"/>
                <a:gd name="T6" fmla="*/ 48 w 95"/>
                <a:gd name="T7" fmla="*/ 46 h 128"/>
                <a:gd name="T8" fmla="*/ 68 w 95"/>
                <a:gd name="T9" fmla="*/ 80 h 128"/>
                <a:gd name="T10" fmla="*/ 46 w 95"/>
                <a:gd name="T11" fmla="*/ 122 h 128"/>
                <a:gd name="T12" fmla="*/ 60 w 95"/>
                <a:gd name="T13" fmla="*/ 36 h 128"/>
                <a:gd name="T14" fmla="*/ 39 w 95"/>
                <a:gd name="T15" fmla="*/ 42 h 128"/>
                <a:gd name="T16" fmla="*/ 39 w 95"/>
                <a:gd name="T17" fmla="*/ 0 h 128"/>
                <a:gd name="T18" fmla="*/ 0 w 95"/>
                <a:gd name="T19" fmla="*/ 7 h 128"/>
                <a:gd name="T20" fmla="*/ 0 w 95"/>
                <a:gd name="T21" fmla="*/ 10 h 128"/>
                <a:gd name="T22" fmla="*/ 4 w 95"/>
                <a:gd name="T23" fmla="*/ 11 h 128"/>
                <a:gd name="T24" fmla="*/ 12 w 95"/>
                <a:gd name="T25" fmla="*/ 22 h 128"/>
                <a:gd name="T26" fmla="*/ 12 w 95"/>
                <a:gd name="T27" fmla="*/ 124 h 128"/>
                <a:gd name="T28" fmla="*/ 45 w 95"/>
                <a:gd name="T29" fmla="*/ 128 h 128"/>
                <a:gd name="T30" fmla="*/ 95 w 95"/>
                <a:gd name="T31" fmla="*/ 78 h 128"/>
                <a:gd name="T32" fmla="*/ 60 w 95"/>
                <a:gd name="T33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28">
                  <a:moveTo>
                    <a:pt x="46" y="122"/>
                  </a:moveTo>
                  <a:cubicBezTo>
                    <a:pt x="44" y="122"/>
                    <a:pt x="42" y="121"/>
                    <a:pt x="39" y="121"/>
                  </a:cubicBezTo>
                  <a:cubicBezTo>
                    <a:pt x="39" y="113"/>
                    <a:pt x="38" y="78"/>
                    <a:pt x="39" y="47"/>
                  </a:cubicBezTo>
                  <a:cubicBezTo>
                    <a:pt x="42" y="46"/>
                    <a:pt x="45" y="46"/>
                    <a:pt x="48" y="46"/>
                  </a:cubicBezTo>
                  <a:cubicBezTo>
                    <a:pt x="60" y="46"/>
                    <a:pt x="68" y="61"/>
                    <a:pt x="68" y="80"/>
                  </a:cubicBezTo>
                  <a:cubicBezTo>
                    <a:pt x="68" y="103"/>
                    <a:pt x="59" y="122"/>
                    <a:pt x="46" y="122"/>
                  </a:cubicBezTo>
                  <a:moveTo>
                    <a:pt x="60" y="36"/>
                  </a:moveTo>
                  <a:cubicBezTo>
                    <a:pt x="53" y="36"/>
                    <a:pt x="45" y="38"/>
                    <a:pt x="39" y="42"/>
                  </a:cubicBezTo>
                  <a:cubicBezTo>
                    <a:pt x="39" y="23"/>
                    <a:pt x="39" y="6"/>
                    <a:pt x="39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9" y="12"/>
                    <a:pt x="11" y="15"/>
                    <a:pt x="12" y="22"/>
                  </a:cubicBezTo>
                  <a:cubicBezTo>
                    <a:pt x="13" y="36"/>
                    <a:pt x="13" y="112"/>
                    <a:pt x="12" y="124"/>
                  </a:cubicBezTo>
                  <a:cubicBezTo>
                    <a:pt x="23" y="126"/>
                    <a:pt x="34" y="128"/>
                    <a:pt x="45" y="128"/>
                  </a:cubicBezTo>
                  <a:cubicBezTo>
                    <a:pt x="76" y="128"/>
                    <a:pt x="95" y="109"/>
                    <a:pt x="95" y="78"/>
                  </a:cubicBezTo>
                  <a:cubicBezTo>
                    <a:pt x="95" y="54"/>
                    <a:pt x="80" y="36"/>
                    <a:pt x="60" y="3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A2C78B2-1443-2082-C381-1017BF70F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406" y="2408238"/>
              <a:ext cx="165100" cy="196850"/>
            </a:xfrm>
            <a:custGeom>
              <a:avLst/>
              <a:gdLst>
                <a:gd name="T0" fmla="*/ 103 w 104"/>
                <a:gd name="T1" fmla="*/ 0 h 124"/>
                <a:gd name="T2" fmla="*/ 0 w 104"/>
                <a:gd name="T3" fmla="*/ 0 h 124"/>
                <a:gd name="T4" fmla="*/ 0 w 104"/>
                <a:gd name="T5" fmla="*/ 5 h 124"/>
                <a:gd name="T6" fmla="*/ 6 w 104"/>
                <a:gd name="T7" fmla="*/ 6 h 124"/>
                <a:gd name="T8" fmla="*/ 18 w 104"/>
                <a:gd name="T9" fmla="*/ 23 h 124"/>
                <a:gd name="T10" fmla="*/ 18 w 104"/>
                <a:gd name="T11" fmla="*/ 101 h 124"/>
                <a:gd name="T12" fmla="*/ 6 w 104"/>
                <a:gd name="T13" fmla="*/ 118 h 124"/>
                <a:gd name="T14" fmla="*/ 0 w 104"/>
                <a:gd name="T15" fmla="*/ 119 h 124"/>
                <a:gd name="T16" fmla="*/ 0 w 104"/>
                <a:gd name="T17" fmla="*/ 124 h 124"/>
                <a:gd name="T18" fmla="*/ 66 w 104"/>
                <a:gd name="T19" fmla="*/ 124 h 124"/>
                <a:gd name="T20" fmla="*/ 66 w 104"/>
                <a:gd name="T21" fmla="*/ 119 h 124"/>
                <a:gd name="T22" fmla="*/ 59 w 104"/>
                <a:gd name="T23" fmla="*/ 118 h 124"/>
                <a:gd name="T24" fmla="*/ 48 w 104"/>
                <a:gd name="T25" fmla="*/ 101 h 124"/>
                <a:gd name="T26" fmla="*/ 46 w 104"/>
                <a:gd name="T27" fmla="*/ 65 h 124"/>
                <a:gd name="T28" fmla="*/ 60 w 104"/>
                <a:gd name="T29" fmla="*/ 66 h 124"/>
                <a:gd name="T30" fmla="*/ 75 w 104"/>
                <a:gd name="T31" fmla="*/ 83 h 124"/>
                <a:gd name="T32" fmla="*/ 80 w 104"/>
                <a:gd name="T33" fmla="*/ 83 h 124"/>
                <a:gd name="T34" fmla="*/ 80 w 104"/>
                <a:gd name="T35" fmla="*/ 41 h 124"/>
                <a:gd name="T36" fmla="*/ 75 w 104"/>
                <a:gd name="T37" fmla="*/ 41 h 124"/>
                <a:gd name="T38" fmla="*/ 60 w 104"/>
                <a:gd name="T39" fmla="*/ 58 h 124"/>
                <a:gd name="T40" fmla="*/ 46 w 104"/>
                <a:gd name="T41" fmla="*/ 59 h 124"/>
                <a:gd name="T42" fmla="*/ 48 w 104"/>
                <a:gd name="T43" fmla="*/ 9 h 124"/>
                <a:gd name="T44" fmla="*/ 68 w 104"/>
                <a:gd name="T45" fmla="*/ 9 h 124"/>
                <a:gd name="T46" fmla="*/ 98 w 104"/>
                <a:gd name="T47" fmla="*/ 37 h 124"/>
                <a:gd name="T48" fmla="*/ 104 w 104"/>
                <a:gd name="T49" fmla="*/ 35 h 124"/>
                <a:gd name="T50" fmla="*/ 103 w 104"/>
                <a:gd name="T5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" h="124">
                  <a:moveTo>
                    <a:pt x="1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3" y="7"/>
                    <a:pt x="16" y="12"/>
                    <a:pt x="18" y="23"/>
                  </a:cubicBezTo>
                  <a:cubicBezTo>
                    <a:pt x="19" y="49"/>
                    <a:pt x="19" y="75"/>
                    <a:pt x="18" y="101"/>
                  </a:cubicBezTo>
                  <a:cubicBezTo>
                    <a:pt x="16" y="112"/>
                    <a:pt x="13" y="117"/>
                    <a:pt x="6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6" y="119"/>
                    <a:pt x="66" y="119"/>
                    <a:pt x="66" y="119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52" y="117"/>
                    <a:pt x="49" y="112"/>
                    <a:pt x="48" y="101"/>
                  </a:cubicBezTo>
                  <a:cubicBezTo>
                    <a:pt x="47" y="93"/>
                    <a:pt x="46" y="81"/>
                    <a:pt x="46" y="65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9" y="66"/>
                    <a:pt x="73" y="73"/>
                    <a:pt x="75" y="83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3" y="51"/>
                    <a:pt x="69" y="58"/>
                    <a:pt x="60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39"/>
                    <a:pt x="47" y="20"/>
                    <a:pt x="48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84" y="9"/>
                    <a:pt x="92" y="19"/>
                    <a:pt x="98" y="37"/>
                  </a:cubicBezTo>
                  <a:cubicBezTo>
                    <a:pt x="104" y="35"/>
                    <a:pt x="104" y="35"/>
                    <a:pt x="104" y="35"/>
                  </a:cubicBezTo>
                  <a:lnTo>
                    <a:pt x="10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9567893F-CBDB-E8DE-7AB6-A83F07C2A8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0043" y="2460625"/>
              <a:ext cx="142875" cy="147638"/>
            </a:xfrm>
            <a:custGeom>
              <a:avLst/>
              <a:gdLst>
                <a:gd name="T0" fmla="*/ 44 w 90"/>
                <a:gd name="T1" fmla="*/ 6 h 93"/>
                <a:gd name="T2" fmla="*/ 28 w 90"/>
                <a:gd name="T3" fmla="*/ 47 h 93"/>
                <a:gd name="T4" fmla="*/ 45 w 90"/>
                <a:gd name="T5" fmla="*/ 87 h 93"/>
                <a:gd name="T6" fmla="*/ 62 w 90"/>
                <a:gd name="T7" fmla="*/ 47 h 93"/>
                <a:gd name="T8" fmla="*/ 44 w 90"/>
                <a:gd name="T9" fmla="*/ 6 h 93"/>
                <a:gd name="T10" fmla="*/ 46 w 90"/>
                <a:gd name="T11" fmla="*/ 0 h 93"/>
                <a:gd name="T12" fmla="*/ 90 w 90"/>
                <a:gd name="T13" fmla="*/ 47 h 93"/>
                <a:gd name="T14" fmla="*/ 44 w 90"/>
                <a:gd name="T15" fmla="*/ 93 h 93"/>
                <a:gd name="T16" fmla="*/ 0 w 90"/>
                <a:gd name="T17" fmla="*/ 47 h 93"/>
                <a:gd name="T18" fmla="*/ 46 w 90"/>
                <a:gd name="T1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93">
                  <a:moveTo>
                    <a:pt x="44" y="6"/>
                  </a:moveTo>
                  <a:cubicBezTo>
                    <a:pt x="31" y="6"/>
                    <a:pt x="28" y="24"/>
                    <a:pt x="28" y="47"/>
                  </a:cubicBezTo>
                  <a:cubicBezTo>
                    <a:pt x="28" y="69"/>
                    <a:pt x="33" y="87"/>
                    <a:pt x="45" y="87"/>
                  </a:cubicBezTo>
                  <a:cubicBezTo>
                    <a:pt x="59" y="87"/>
                    <a:pt x="62" y="69"/>
                    <a:pt x="62" y="47"/>
                  </a:cubicBezTo>
                  <a:cubicBezTo>
                    <a:pt x="62" y="24"/>
                    <a:pt x="56" y="6"/>
                    <a:pt x="44" y="6"/>
                  </a:cubicBezTo>
                  <a:moveTo>
                    <a:pt x="46" y="0"/>
                  </a:moveTo>
                  <a:cubicBezTo>
                    <a:pt x="75" y="0"/>
                    <a:pt x="90" y="20"/>
                    <a:pt x="90" y="47"/>
                  </a:cubicBezTo>
                  <a:cubicBezTo>
                    <a:pt x="90" y="72"/>
                    <a:pt x="73" y="93"/>
                    <a:pt x="44" y="93"/>
                  </a:cubicBezTo>
                  <a:cubicBezTo>
                    <a:pt x="15" y="93"/>
                    <a:pt x="0" y="73"/>
                    <a:pt x="0" y="47"/>
                  </a:cubicBezTo>
                  <a:cubicBezTo>
                    <a:pt x="0" y="21"/>
                    <a:pt x="16" y="0"/>
                    <a:pt x="4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9D95156B-220C-6125-3DA9-FE3AFB11D5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7081" y="2460625"/>
              <a:ext cx="130175" cy="147638"/>
            </a:xfrm>
            <a:custGeom>
              <a:avLst/>
              <a:gdLst>
                <a:gd name="T0" fmla="*/ 27 w 82"/>
                <a:gd name="T1" fmla="*/ 36 h 93"/>
                <a:gd name="T2" fmla="*/ 55 w 82"/>
                <a:gd name="T3" fmla="*/ 35 h 93"/>
                <a:gd name="T4" fmla="*/ 43 w 82"/>
                <a:gd name="T5" fmla="*/ 6 h 93"/>
                <a:gd name="T6" fmla="*/ 27 w 82"/>
                <a:gd name="T7" fmla="*/ 36 h 93"/>
                <a:gd name="T8" fmla="*/ 0 w 82"/>
                <a:gd name="T9" fmla="*/ 47 h 93"/>
                <a:gd name="T10" fmla="*/ 45 w 82"/>
                <a:gd name="T11" fmla="*/ 0 h 93"/>
                <a:gd name="T12" fmla="*/ 82 w 82"/>
                <a:gd name="T13" fmla="*/ 42 h 93"/>
                <a:gd name="T14" fmla="*/ 27 w 82"/>
                <a:gd name="T15" fmla="*/ 42 h 93"/>
                <a:gd name="T16" fmla="*/ 58 w 82"/>
                <a:gd name="T17" fmla="*/ 80 h 93"/>
                <a:gd name="T18" fmla="*/ 78 w 82"/>
                <a:gd name="T19" fmla="*/ 74 h 93"/>
                <a:gd name="T20" fmla="*/ 80 w 82"/>
                <a:gd name="T21" fmla="*/ 77 h 93"/>
                <a:gd name="T22" fmla="*/ 45 w 82"/>
                <a:gd name="T23" fmla="*/ 93 h 93"/>
                <a:gd name="T24" fmla="*/ 0 w 82"/>
                <a:gd name="T25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93">
                  <a:moveTo>
                    <a:pt x="27" y="36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55" y="24"/>
                    <a:pt x="53" y="6"/>
                    <a:pt x="43" y="6"/>
                  </a:cubicBezTo>
                  <a:cubicBezTo>
                    <a:pt x="33" y="6"/>
                    <a:pt x="28" y="22"/>
                    <a:pt x="27" y="36"/>
                  </a:cubicBezTo>
                  <a:moveTo>
                    <a:pt x="0" y="47"/>
                  </a:moveTo>
                  <a:cubicBezTo>
                    <a:pt x="0" y="23"/>
                    <a:pt x="15" y="0"/>
                    <a:pt x="45" y="0"/>
                  </a:cubicBezTo>
                  <a:cubicBezTo>
                    <a:pt x="70" y="0"/>
                    <a:pt x="82" y="18"/>
                    <a:pt x="82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6" y="64"/>
                    <a:pt x="37" y="80"/>
                    <a:pt x="58" y="80"/>
                  </a:cubicBezTo>
                  <a:cubicBezTo>
                    <a:pt x="65" y="80"/>
                    <a:pt x="72" y="78"/>
                    <a:pt x="78" y="74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72" y="87"/>
                    <a:pt x="59" y="93"/>
                    <a:pt x="45" y="93"/>
                  </a:cubicBezTo>
                  <a:cubicBezTo>
                    <a:pt x="19" y="93"/>
                    <a:pt x="0" y="74"/>
                    <a:pt x="0" y="4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DCFBCE2-C299-39BE-9896-2BF1188AE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8368" y="2460625"/>
              <a:ext cx="111125" cy="147638"/>
            </a:xfrm>
            <a:custGeom>
              <a:avLst/>
              <a:gdLst>
                <a:gd name="T0" fmla="*/ 64 w 70"/>
                <a:gd name="T1" fmla="*/ 5 h 93"/>
                <a:gd name="T2" fmla="*/ 37 w 70"/>
                <a:gd name="T3" fmla="*/ 0 h 93"/>
                <a:gd name="T4" fmla="*/ 2 w 70"/>
                <a:gd name="T5" fmla="*/ 28 h 93"/>
                <a:gd name="T6" fmla="*/ 26 w 70"/>
                <a:gd name="T7" fmla="*/ 55 h 93"/>
                <a:gd name="T8" fmla="*/ 45 w 70"/>
                <a:gd name="T9" fmla="*/ 71 h 93"/>
                <a:gd name="T10" fmla="*/ 31 w 70"/>
                <a:gd name="T11" fmla="*/ 85 h 93"/>
                <a:gd name="T12" fmla="*/ 30 w 70"/>
                <a:gd name="T13" fmla="*/ 85 h 93"/>
                <a:gd name="T14" fmla="*/ 4 w 70"/>
                <a:gd name="T15" fmla="*/ 61 h 93"/>
                <a:gd name="T16" fmla="*/ 0 w 70"/>
                <a:gd name="T17" fmla="*/ 62 h 93"/>
                <a:gd name="T18" fmla="*/ 1 w 70"/>
                <a:gd name="T19" fmla="*/ 88 h 93"/>
                <a:gd name="T20" fmla="*/ 32 w 70"/>
                <a:gd name="T21" fmla="*/ 93 h 93"/>
                <a:gd name="T22" fmla="*/ 70 w 70"/>
                <a:gd name="T23" fmla="*/ 63 h 93"/>
                <a:gd name="T24" fmla="*/ 48 w 70"/>
                <a:gd name="T25" fmla="*/ 38 h 93"/>
                <a:gd name="T26" fmla="*/ 26 w 70"/>
                <a:gd name="T27" fmla="*/ 20 h 93"/>
                <a:gd name="T28" fmla="*/ 37 w 70"/>
                <a:gd name="T29" fmla="*/ 7 h 93"/>
                <a:gd name="T30" fmla="*/ 38 w 70"/>
                <a:gd name="T31" fmla="*/ 7 h 93"/>
                <a:gd name="T32" fmla="*/ 61 w 70"/>
                <a:gd name="T33" fmla="*/ 29 h 93"/>
                <a:gd name="T34" fmla="*/ 65 w 70"/>
                <a:gd name="T35" fmla="*/ 28 h 93"/>
                <a:gd name="T36" fmla="*/ 64 w 70"/>
                <a:gd name="T37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93">
                  <a:moveTo>
                    <a:pt x="64" y="5"/>
                  </a:moveTo>
                  <a:cubicBezTo>
                    <a:pt x="56" y="1"/>
                    <a:pt x="47" y="0"/>
                    <a:pt x="37" y="0"/>
                  </a:cubicBezTo>
                  <a:cubicBezTo>
                    <a:pt x="16" y="0"/>
                    <a:pt x="2" y="13"/>
                    <a:pt x="2" y="28"/>
                  </a:cubicBezTo>
                  <a:cubicBezTo>
                    <a:pt x="2" y="44"/>
                    <a:pt x="12" y="50"/>
                    <a:pt x="26" y="55"/>
                  </a:cubicBezTo>
                  <a:cubicBezTo>
                    <a:pt x="41" y="60"/>
                    <a:pt x="45" y="64"/>
                    <a:pt x="45" y="71"/>
                  </a:cubicBezTo>
                  <a:cubicBezTo>
                    <a:pt x="45" y="79"/>
                    <a:pt x="39" y="85"/>
                    <a:pt x="31" y="85"/>
                  </a:cubicBezTo>
                  <a:cubicBezTo>
                    <a:pt x="31" y="85"/>
                    <a:pt x="31" y="85"/>
                    <a:pt x="30" y="85"/>
                  </a:cubicBezTo>
                  <a:cubicBezTo>
                    <a:pt x="19" y="85"/>
                    <a:pt x="11" y="78"/>
                    <a:pt x="4" y="6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1" y="91"/>
                    <a:pt x="21" y="93"/>
                    <a:pt x="32" y="93"/>
                  </a:cubicBezTo>
                  <a:cubicBezTo>
                    <a:pt x="55" y="93"/>
                    <a:pt x="70" y="81"/>
                    <a:pt x="70" y="63"/>
                  </a:cubicBezTo>
                  <a:cubicBezTo>
                    <a:pt x="70" y="51"/>
                    <a:pt x="63" y="44"/>
                    <a:pt x="48" y="38"/>
                  </a:cubicBezTo>
                  <a:cubicBezTo>
                    <a:pt x="32" y="31"/>
                    <a:pt x="26" y="27"/>
                    <a:pt x="26" y="20"/>
                  </a:cubicBezTo>
                  <a:cubicBezTo>
                    <a:pt x="25" y="13"/>
                    <a:pt x="30" y="7"/>
                    <a:pt x="37" y="7"/>
                  </a:cubicBezTo>
                  <a:cubicBezTo>
                    <a:pt x="37" y="7"/>
                    <a:pt x="38" y="7"/>
                    <a:pt x="38" y="7"/>
                  </a:cubicBezTo>
                  <a:cubicBezTo>
                    <a:pt x="49" y="7"/>
                    <a:pt x="56" y="13"/>
                    <a:pt x="61" y="29"/>
                  </a:cubicBezTo>
                  <a:cubicBezTo>
                    <a:pt x="65" y="28"/>
                    <a:pt x="65" y="28"/>
                    <a:pt x="65" y="28"/>
                  </a:cubicBezTo>
                  <a:lnTo>
                    <a:pt x="64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41787364-F1E6-E52E-A69D-90E59BC30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6093" y="2455863"/>
              <a:ext cx="120650" cy="149225"/>
            </a:xfrm>
            <a:custGeom>
              <a:avLst/>
              <a:gdLst>
                <a:gd name="T0" fmla="*/ 76 w 76"/>
                <a:gd name="T1" fmla="*/ 5 h 94"/>
                <a:gd name="T2" fmla="*/ 39 w 76"/>
                <a:gd name="T3" fmla="*/ 24 h 94"/>
                <a:gd name="T4" fmla="*/ 40 w 76"/>
                <a:gd name="T5" fmla="*/ 3 h 94"/>
                <a:gd name="T6" fmla="*/ 0 w 76"/>
                <a:gd name="T7" fmla="*/ 11 h 94"/>
                <a:gd name="T8" fmla="*/ 0 w 76"/>
                <a:gd name="T9" fmla="*/ 14 h 94"/>
                <a:gd name="T10" fmla="*/ 4 w 76"/>
                <a:gd name="T11" fmla="*/ 15 h 94"/>
                <a:gd name="T12" fmla="*/ 13 w 76"/>
                <a:gd name="T13" fmla="*/ 26 h 94"/>
                <a:gd name="T14" fmla="*/ 13 w 76"/>
                <a:gd name="T15" fmla="*/ 77 h 94"/>
                <a:gd name="T16" fmla="*/ 4 w 76"/>
                <a:gd name="T17" fmla="*/ 88 h 94"/>
                <a:gd name="T18" fmla="*/ 0 w 76"/>
                <a:gd name="T19" fmla="*/ 89 h 94"/>
                <a:gd name="T20" fmla="*/ 0 w 76"/>
                <a:gd name="T21" fmla="*/ 94 h 94"/>
                <a:gd name="T22" fmla="*/ 55 w 76"/>
                <a:gd name="T23" fmla="*/ 94 h 94"/>
                <a:gd name="T24" fmla="*/ 55 w 76"/>
                <a:gd name="T25" fmla="*/ 89 h 94"/>
                <a:gd name="T26" fmla="*/ 48 w 76"/>
                <a:gd name="T27" fmla="*/ 88 h 94"/>
                <a:gd name="T28" fmla="*/ 40 w 76"/>
                <a:gd name="T29" fmla="*/ 77 h 94"/>
                <a:gd name="T30" fmla="*/ 39 w 76"/>
                <a:gd name="T31" fmla="*/ 30 h 94"/>
                <a:gd name="T32" fmla="*/ 67 w 76"/>
                <a:gd name="T33" fmla="*/ 30 h 94"/>
                <a:gd name="T34" fmla="*/ 76 w 76"/>
                <a:gd name="T35" fmla="*/ 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94">
                  <a:moveTo>
                    <a:pt x="76" y="5"/>
                  </a:moveTo>
                  <a:cubicBezTo>
                    <a:pt x="66" y="0"/>
                    <a:pt x="49" y="2"/>
                    <a:pt x="39" y="24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15"/>
                    <a:pt x="12" y="18"/>
                    <a:pt x="13" y="26"/>
                  </a:cubicBezTo>
                  <a:cubicBezTo>
                    <a:pt x="14" y="43"/>
                    <a:pt x="14" y="60"/>
                    <a:pt x="13" y="77"/>
                  </a:cubicBezTo>
                  <a:cubicBezTo>
                    <a:pt x="12" y="84"/>
                    <a:pt x="10" y="88"/>
                    <a:pt x="4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2" y="88"/>
                    <a:pt x="40" y="84"/>
                    <a:pt x="40" y="77"/>
                  </a:cubicBezTo>
                  <a:cubicBezTo>
                    <a:pt x="39" y="61"/>
                    <a:pt x="38" y="45"/>
                    <a:pt x="39" y="30"/>
                  </a:cubicBezTo>
                  <a:cubicBezTo>
                    <a:pt x="42" y="25"/>
                    <a:pt x="55" y="22"/>
                    <a:pt x="67" y="30"/>
                  </a:cubicBezTo>
                  <a:lnTo>
                    <a:pt x="7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50" name="Grupa 49">
            <a:extLst>
              <a:ext uri="{FF2B5EF4-FFF2-40B4-BE49-F238E27FC236}">
                <a16:creationId xmlns:a16="http://schemas.microsoft.com/office/drawing/2014/main" id="{A3B1EE90-7118-2627-81B0-148E51CD25D6}"/>
              </a:ext>
            </a:extLst>
          </p:cNvPr>
          <p:cNvGrpSpPr/>
          <p:nvPr userDrawn="1"/>
        </p:nvGrpSpPr>
        <p:grpSpPr>
          <a:xfrm>
            <a:off x="14784438" y="2522494"/>
            <a:ext cx="2378472" cy="547692"/>
            <a:chOff x="9376231" y="2336800"/>
            <a:chExt cx="1468438" cy="338138"/>
          </a:xfrm>
        </p:grpSpPr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43A166E7-64B6-9359-1F6F-613B662FE1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7718" y="2463800"/>
              <a:ext cx="26988" cy="26988"/>
            </a:xfrm>
            <a:custGeom>
              <a:avLst/>
              <a:gdLst>
                <a:gd name="T0" fmla="*/ 9 w 17"/>
                <a:gd name="T1" fmla="*/ 0 h 17"/>
                <a:gd name="T2" fmla="*/ 0 w 17"/>
                <a:gd name="T3" fmla="*/ 9 h 17"/>
                <a:gd name="T4" fmla="*/ 0 w 17"/>
                <a:gd name="T5" fmla="*/ 9 h 17"/>
                <a:gd name="T6" fmla="*/ 9 w 17"/>
                <a:gd name="T7" fmla="*/ 17 h 17"/>
                <a:gd name="T8" fmla="*/ 17 w 17"/>
                <a:gd name="T9" fmla="*/ 8 h 17"/>
                <a:gd name="T10" fmla="*/ 9 w 17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7" y="13"/>
                    <a:pt x="17" y="8"/>
                  </a:cubicBezTo>
                  <a:cubicBezTo>
                    <a:pt x="17" y="3"/>
                    <a:pt x="13" y="0"/>
                    <a:pt x="9" y="0"/>
                  </a:cubicBezTo>
                </a:path>
              </a:pathLst>
            </a:custGeom>
            <a:solidFill>
              <a:srgbClr val="A04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D1F662DB-521A-5666-A337-9464B0B51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7081" y="2500313"/>
              <a:ext cx="46038" cy="160338"/>
            </a:xfrm>
            <a:custGeom>
              <a:avLst/>
              <a:gdLst>
                <a:gd name="T0" fmla="*/ 15 w 29"/>
                <a:gd name="T1" fmla="*/ 67 h 101"/>
                <a:gd name="T2" fmla="*/ 0 w 29"/>
                <a:gd name="T3" fmla="*/ 89 h 101"/>
                <a:gd name="T4" fmla="*/ 8 w 29"/>
                <a:gd name="T5" fmla="*/ 101 h 101"/>
                <a:gd name="T6" fmla="*/ 28 w 29"/>
                <a:gd name="T7" fmla="*/ 67 h 101"/>
                <a:gd name="T8" fmla="*/ 28 w 29"/>
                <a:gd name="T9" fmla="*/ 0 h 101"/>
                <a:gd name="T10" fmla="*/ 15 w 29"/>
                <a:gd name="T11" fmla="*/ 0 h 101"/>
                <a:gd name="T12" fmla="*/ 15 w 29"/>
                <a:gd name="T13" fmla="*/ 6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01">
                  <a:moveTo>
                    <a:pt x="15" y="67"/>
                  </a:moveTo>
                  <a:cubicBezTo>
                    <a:pt x="15" y="77"/>
                    <a:pt x="9" y="84"/>
                    <a:pt x="0" y="89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21" y="95"/>
                    <a:pt x="29" y="82"/>
                    <a:pt x="28" y="6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67"/>
                  </a:lnTo>
                  <a:close/>
                </a:path>
              </a:pathLst>
            </a:custGeom>
            <a:solidFill>
              <a:srgbClr val="A04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033F9ED0-5814-A3AF-B69A-2CC52F4FCD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6931" y="2498725"/>
              <a:ext cx="114300" cy="115888"/>
            </a:xfrm>
            <a:custGeom>
              <a:avLst/>
              <a:gdLst>
                <a:gd name="T0" fmla="*/ 60 w 72"/>
                <a:gd name="T1" fmla="*/ 10 h 73"/>
                <a:gd name="T2" fmla="*/ 36 w 72"/>
                <a:gd name="T3" fmla="*/ 0 h 73"/>
                <a:gd name="T4" fmla="*/ 0 w 72"/>
                <a:gd name="T5" fmla="*/ 38 h 73"/>
                <a:gd name="T6" fmla="*/ 36 w 72"/>
                <a:gd name="T7" fmla="*/ 73 h 73"/>
                <a:gd name="T8" fmla="*/ 60 w 72"/>
                <a:gd name="T9" fmla="*/ 63 h 73"/>
                <a:gd name="T10" fmla="*/ 60 w 72"/>
                <a:gd name="T11" fmla="*/ 72 h 73"/>
                <a:gd name="T12" fmla="*/ 72 w 72"/>
                <a:gd name="T13" fmla="*/ 72 h 73"/>
                <a:gd name="T14" fmla="*/ 72 w 72"/>
                <a:gd name="T15" fmla="*/ 1 h 73"/>
                <a:gd name="T16" fmla="*/ 60 w 72"/>
                <a:gd name="T17" fmla="*/ 1 h 73"/>
                <a:gd name="T18" fmla="*/ 60 w 72"/>
                <a:gd name="T19" fmla="*/ 10 h 73"/>
                <a:gd name="T20" fmla="*/ 36 w 72"/>
                <a:gd name="T21" fmla="*/ 59 h 73"/>
                <a:gd name="T22" fmla="*/ 13 w 72"/>
                <a:gd name="T23" fmla="*/ 37 h 73"/>
                <a:gd name="T24" fmla="*/ 35 w 72"/>
                <a:gd name="T25" fmla="*/ 14 h 73"/>
                <a:gd name="T26" fmla="*/ 58 w 72"/>
                <a:gd name="T27" fmla="*/ 36 h 73"/>
                <a:gd name="T28" fmla="*/ 58 w 72"/>
                <a:gd name="T29" fmla="*/ 37 h 73"/>
                <a:gd name="T30" fmla="*/ 36 w 72"/>
                <a:gd name="T31" fmla="*/ 59 h 73"/>
                <a:gd name="T32" fmla="*/ 36 w 72"/>
                <a:gd name="T3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73">
                  <a:moveTo>
                    <a:pt x="60" y="10"/>
                  </a:moveTo>
                  <a:cubicBezTo>
                    <a:pt x="54" y="4"/>
                    <a:pt x="45" y="0"/>
                    <a:pt x="36" y="0"/>
                  </a:cubicBezTo>
                  <a:cubicBezTo>
                    <a:pt x="16" y="1"/>
                    <a:pt x="0" y="17"/>
                    <a:pt x="0" y="38"/>
                  </a:cubicBezTo>
                  <a:cubicBezTo>
                    <a:pt x="1" y="57"/>
                    <a:pt x="16" y="73"/>
                    <a:pt x="36" y="73"/>
                  </a:cubicBezTo>
                  <a:cubicBezTo>
                    <a:pt x="45" y="73"/>
                    <a:pt x="54" y="70"/>
                    <a:pt x="60" y="63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0" y="1"/>
                    <a:pt x="60" y="1"/>
                    <a:pt x="60" y="1"/>
                  </a:cubicBezTo>
                  <a:lnTo>
                    <a:pt x="60" y="10"/>
                  </a:lnTo>
                  <a:close/>
                  <a:moveTo>
                    <a:pt x="36" y="59"/>
                  </a:moveTo>
                  <a:cubicBezTo>
                    <a:pt x="24" y="59"/>
                    <a:pt x="14" y="50"/>
                    <a:pt x="13" y="37"/>
                  </a:cubicBezTo>
                  <a:cubicBezTo>
                    <a:pt x="13" y="25"/>
                    <a:pt x="23" y="15"/>
                    <a:pt x="35" y="14"/>
                  </a:cubicBezTo>
                  <a:cubicBezTo>
                    <a:pt x="47" y="14"/>
                    <a:pt x="58" y="24"/>
                    <a:pt x="58" y="36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8" y="49"/>
                    <a:pt x="49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</a:path>
              </a:pathLst>
            </a:custGeom>
            <a:solidFill>
              <a:srgbClr val="A04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4" name="Freeform 51">
              <a:extLst>
                <a:ext uri="{FF2B5EF4-FFF2-40B4-BE49-F238E27FC236}">
                  <a16:creationId xmlns:a16="http://schemas.microsoft.com/office/drawing/2014/main" id="{ADE8E9A8-0263-FAF3-55E7-485206297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8218" y="2455863"/>
              <a:ext cx="87313" cy="157163"/>
            </a:xfrm>
            <a:custGeom>
              <a:avLst/>
              <a:gdLst>
                <a:gd name="T0" fmla="*/ 52 w 55"/>
                <a:gd name="T1" fmla="*/ 28 h 99"/>
                <a:gd name="T2" fmla="*/ 36 w 55"/>
                <a:gd name="T3" fmla="*/ 28 h 99"/>
                <a:gd name="T4" fmla="*/ 14 w 55"/>
                <a:gd name="T5" fmla="*/ 54 h 99"/>
                <a:gd name="T6" fmla="*/ 14 w 55"/>
                <a:gd name="T7" fmla="*/ 0 h 99"/>
                <a:gd name="T8" fmla="*/ 0 w 55"/>
                <a:gd name="T9" fmla="*/ 0 h 99"/>
                <a:gd name="T10" fmla="*/ 0 w 55"/>
                <a:gd name="T11" fmla="*/ 99 h 99"/>
                <a:gd name="T12" fmla="*/ 14 w 55"/>
                <a:gd name="T13" fmla="*/ 99 h 99"/>
                <a:gd name="T14" fmla="*/ 14 w 55"/>
                <a:gd name="T15" fmla="*/ 73 h 99"/>
                <a:gd name="T16" fmla="*/ 17 w 55"/>
                <a:gd name="T17" fmla="*/ 69 h 99"/>
                <a:gd name="T18" fmla="*/ 39 w 55"/>
                <a:gd name="T19" fmla="*/ 99 h 99"/>
                <a:gd name="T20" fmla="*/ 55 w 55"/>
                <a:gd name="T21" fmla="*/ 99 h 99"/>
                <a:gd name="T22" fmla="*/ 26 w 55"/>
                <a:gd name="T23" fmla="*/ 58 h 99"/>
                <a:gd name="T24" fmla="*/ 52 w 55"/>
                <a:gd name="T25" fmla="*/ 2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99">
                  <a:moveTo>
                    <a:pt x="52" y="28"/>
                  </a:moveTo>
                  <a:lnTo>
                    <a:pt x="36" y="28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14" y="99"/>
                  </a:lnTo>
                  <a:lnTo>
                    <a:pt x="14" y="73"/>
                  </a:lnTo>
                  <a:lnTo>
                    <a:pt x="17" y="69"/>
                  </a:lnTo>
                  <a:lnTo>
                    <a:pt x="39" y="99"/>
                  </a:lnTo>
                  <a:lnTo>
                    <a:pt x="55" y="99"/>
                  </a:lnTo>
                  <a:lnTo>
                    <a:pt x="26" y="58"/>
                  </a:lnTo>
                  <a:lnTo>
                    <a:pt x="52" y="28"/>
                  </a:lnTo>
                  <a:close/>
                </a:path>
              </a:pathLst>
            </a:custGeom>
            <a:solidFill>
              <a:srgbClr val="A04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5" name="Freeform 52">
              <a:extLst>
                <a:ext uri="{FF2B5EF4-FFF2-40B4-BE49-F238E27FC236}">
                  <a16:creationId xmlns:a16="http://schemas.microsoft.com/office/drawing/2014/main" id="{AA0D3851-4A29-D53A-389B-5B37D41F64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31881" y="2455863"/>
              <a:ext cx="114300" cy="158750"/>
            </a:xfrm>
            <a:custGeom>
              <a:avLst/>
              <a:gdLst>
                <a:gd name="T0" fmla="*/ 58 w 72"/>
                <a:gd name="T1" fmla="*/ 36 h 100"/>
                <a:gd name="T2" fmla="*/ 36 w 72"/>
                <a:gd name="T3" fmla="*/ 27 h 100"/>
                <a:gd name="T4" fmla="*/ 0 w 72"/>
                <a:gd name="T5" fmla="*/ 65 h 100"/>
                <a:gd name="T6" fmla="*/ 36 w 72"/>
                <a:gd name="T7" fmla="*/ 100 h 100"/>
                <a:gd name="T8" fmla="*/ 60 w 72"/>
                <a:gd name="T9" fmla="*/ 90 h 100"/>
                <a:gd name="T10" fmla="*/ 60 w 72"/>
                <a:gd name="T11" fmla="*/ 99 h 100"/>
                <a:gd name="T12" fmla="*/ 72 w 72"/>
                <a:gd name="T13" fmla="*/ 99 h 100"/>
                <a:gd name="T14" fmla="*/ 72 w 72"/>
                <a:gd name="T15" fmla="*/ 0 h 100"/>
                <a:gd name="T16" fmla="*/ 58 w 72"/>
                <a:gd name="T17" fmla="*/ 0 h 100"/>
                <a:gd name="T18" fmla="*/ 58 w 72"/>
                <a:gd name="T19" fmla="*/ 36 h 100"/>
                <a:gd name="T20" fmla="*/ 36 w 72"/>
                <a:gd name="T21" fmla="*/ 86 h 100"/>
                <a:gd name="T22" fmla="*/ 14 w 72"/>
                <a:gd name="T23" fmla="*/ 64 h 100"/>
                <a:gd name="T24" fmla="*/ 35 w 72"/>
                <a:gd name="T25" fmla="*/ 41 h 100"/>
                <a:gd name="T26" fmla="*/ 58 w 72"/>
                <a:gd name="T27" fmla="*/ 63 h 100"/>
                <a:gd name="T28" fmla="*/ 58 w 72"/>
                <a:gd name="T29" fmla="*/ 64 h 100"/>
                <a:gd name="T30" fmla="*/ 36 w 72"/>
                <a:gd name="T31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2" h="100">
                  <a:moveTo>
                    <a:pt x="58" y="36"/>
                  </a:moveTo>
                  <a:cubicBezTo>
                    <a:pt x="52" y="30"/>
                    <a:pt x="44" y="27"/>
                    <a:pt x="36" y="27"/>
                  </a:cubicBezTo>
                  <a:cubicBezTo>
                    <a:pt x="16" y="28"/>
                    <a:pt x="0" y="44"/>
                    <a:pt x="0" y="65"/>
                  </a:cubicBezTo>
                  <a:cubicBezTo>
                    <a:pt x="1" y="84"/>
                    <a:pt x="17" y="100"/>
                    <a:pt x="36" y="100"/>
                  </a:cubicBezTo>
                  <a:cubicBezTo>
                    <a:pt x="45" y="100"/>
                    <a:pt x="54" y="97"/>
                    <a:pt x="60" y="9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58" y="36"/>
                  </a:lnTo>
                  <a:close/>
                  <a:moveTo>
                    <a:pt x="36" y="86"/>
                  </a:moveTo>
                  <a:cubicBezTo>
                    <a:pt x="24" y="86"/>
                    <a:pt x="14" y="76"/>
                    <a:pt x="14" y="64"/>
                  </a:cubicBezTo>
                  <a:cubicBezTo>
                    <a:pt x="13" y="52"/>
                    <a:pt x="23" y="42"/>
                    <a:pt x="35" y="41"/>
                  </a:cubicBezTo>
                  <a:cubicBezTo>
                    <a:pt x="48" y="41"/>
                    <a:pt x="58" y="51"/>
                    <a:pt x="58" y="63"/>
                  </a:cubicBezTo>
                  <a:cubicBezTo>
                    <a:pt x="58" y="63"/>
                    <a:pt x="58" y="64"/>
                    <a:pt x="58" y="64"/>
                  </a:cubicBezTo>
                  <a:cubicBezTo>
                    <a:pt x="58" y="76"/>
                    <a:pt x="48" y="86"/>
                    <a:pt x="36" y="86"/>
                  </a:cubicBezTo>
                </a:path>
              </a:pathLst>
            </a:custGeom>
            <a:solidFill>
              <a:srgbClr val="00B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6" name="Freeform 53">
              <a:extLst>
                <a:ext uri="{FF2B5EF4-FFF2-40B4-BE49-F238E27FC236}">
                  <a16:creationId xmlns:a16="http://schemas.microsoft.com/office/drawing/2014/main" id="{0542EB41-6272-1308-F052-B40BC613D7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65231" y="2498725"/>
              <a:ext cx="117475" cy="117475"/>
            </a:xfrm>
            <a:custGeom>
              <a:avLst/>
              <a:gdLst>
                <a:gd name="T0" fmla="*/ 38 w 74"/>
                <a:gd name="T1" fmla="*/ 0 h 74"/>
                <a:gd name="T2" fmla="*/ 1 w 74"/>
                <a:gd name="T3" fmla="*/ 36 h 74"/>
                <a:gd name="T4" fmla="*/ 37 w 74"/>
                <a:gd name="T5" fmla="*/ 73 h 74"/>
                <a:gd name="T6" fmla="*/ 74 w 74"/>
                <a:gd name="T7" fmla="*/ 38 h 74"/>
                <a:gd name="T8" fmla="*/ 74 w 74"/>
                <a:gd name="T9" fmla="*/ 37 h 74"/>
                <a:gd name="T10" fmla="*/ 38 w 74"/>
                <a:gd name="T11" fmla="*/ 0 h 74"/>
                <a:gd name="T12" fmla="*/ 38 w 74"/>
                <a:gd name="T13" fmla="*/ 59 h 74"/>
                <a:gd name="T14" fmla="*/ 15 w 74"/>
                <a:gd name="T15" fmla="*/ 37 h 74"/>
                <a:gd name="T16" fmla="*/ 37 w 74"/>
                <a:gd name="T17" fmla="*/ 14 h 74"/>
                <a:gd name="T18" fmla="*/ 60 w 74"/>
                <a:gd name="T19" fmla="*/ 36 h 74"/>
                <a:gd name="T20" fmla="*/ 60 w 74"/>
                <a:gd name="T21" fmla="*/ 37 h 74"/>
                <a:gd name="T22" fmla="*/ 38 w 74"/>
                <a:gd name="T23" fmla="*/ 59 h 74"/>
                <a:gd name="T24" fmla="*/ 38 w 74"/>
                <a:gd name="T25" fmla="*/ 5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74">
                  <a:moveTo>
                    <a:pt x="38" y="0"/>
                  </a:moveTo>
                  <a:cubicBezTo>
                    <a:pt x="18" y="0"/>
                    <a:pt x="1" y="16"/>
                    <a:pt x="1" y="36"/>
                  </a:cubicBezTo>
                  <a:cubicBezTo>
                    <a:pt x="0" y="56"/>
                    <a:pt x="16" y="73"/>
                    <a:pt x="37" y="73"/>
                  </a:cubicBezTo>
                  <a:cubicBezTo>
                    <a:pt x="57" y="74"/>
                    <a:pt x="74" y="58"/>
                    <a:pt x="74" y="3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17"/>
                    <a:pt x="58" y="0"/>
                    <a:pt x="38" y="0"/>
                  </a:cubicBezTo>
                  <a:moveTo>
                    <a:pt x="38" y="59"/>
                  </a:moveTo>
                  <a:cubicBezTo>
                    <a:pt x="26" y="59"/>
                    <a:pt x="16" y="50"/>
                    <a:pt x="15" y="37"/>
                  </a:cubicBezTo>
                  <a:cubicBezTo>
                    <a:pt x="15" y="25"/>
                    <a:pt x="25" y="15"/>
                    <a:pt x="37" y="14"/>
                  </a:cubicBezTo>
                  <a:cubicBezTo>
                    <a:pt x="50" y="14"/>
                    <a:pt x="60" y="24"/>
                    <a:pt x="60" y="36"/>
                  </a:cubicBezTo>
                  <a:cubicBezTo>
                    <a:pt x="60" y="36"/>
                    <a:pt x="60" y="37"/>
                    <a:pt x="60" y="37"/>
                  </a:cubicBezTo>
                  <a:cubicBezTo>
                    <a:pt x="60" y="49"/>
                    <a:pt x="51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</a:path>
              </a:pathLst>
            </a:custGeom>
            <a:solidFill>
              <a:srgbClr val="00B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7" name="Freeform 54">
              <a:extLst>
                <a:ext uri="{FF2B5EF4-FFF2-40B4-BE49-F238E27FC236}">
                  <a16:creationId xmlns:a16="http://schemas.microsoft.com/office/drawing/2014/main" id="{9FC146B2-2C54-7400-B5C9-7F4F89734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8106" y="2463800"/>
              <a:ext cx="28575" cy="26988"/>
            </a:xfrm>
            <a:custGeom>
              <a:avLst/>
              <a:gdLst>
                <a:gd name="T0" fmla="*/ 9 w 18"/>
                <a:gd name="T1" fmla="*/ 0 h 17"/>
                <a:gd name="T2" fmla="*/ 0 w 18"/>
                <a:gd name="T3" fmla="*/ 9 h 17"/>
                <a:gd name="T4" fmla="*/ 0 w 18"/>
                <a:gd name="T5" fmla="*/ 9 h 17"/>
                <a:gd name="T6" fmla="*/ 9 w 18"/>
                <a:gd name="T7" fmla="*/ 17 h 17"/>
                <a:gd name="T8" fmla="*/ 18 w 18"/>
                <a:gd name="T9" fmla="*/ 8 h 17"/>
                <a:gd name="T10" fmla="*/ 9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3"/>
                    <a:pt x="5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7" y="3"/>
                    <a:pt x="14" y="0"/>
                    <a:pt x="9" y="0"/>
                  </a:cubicBezTo>
                </a:path>
              </a:pathLst>
            </a:custGeom>
            <a:solidFill>
              <a:srgbClr val="00B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8" name="Freeform 55">
              <a:extLst>
                <a:ext uri="{FF2B5EF4-FFF2-40B4-BE49-F238E27FC236}">
                  <a16:creationId xmlns:a16="http://schemas.microsoft.com/office/drawing/2014/main" id="{6AB8F2CF-A1B3-5D9E-2F5A-3A7691BB7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9056" y="2500313"/>
              <a:ext cx="44450" cy="160338"/>
            </a:xfrm>
            <a:custGeom>
              <a:avLst/>
              <a:gdLst>
                <a:gd name="T0" fmla="*/ 14 w 28"/>
                <a:gd name="T1" fmla="*/ 67 h 101"/>
                <a:gd name="T2" fmla="*/ 0 w 28"/>
                <a:gd name="T3" fmla="*/ 89 h 101"/>
                <a:gd name="T4" fmla="*/ 7 w 28"/>
                <a:gd name="T5" fmla="*/ 101 h 101"/>
                <a:gd name="T6" fmla="*/ 28 w 28"/>
                <a:gd name="T7" fmla="*/ 67 h 101"/>
                <a:gd name="T8" fmla="*/ 28 w 28"/>
                <a:gd name="T9" fmla="*/ 0 h 101"/>
                <a:gd name="T10" fmla="*/ 14 w 28"/>
                <a:gd name="T11" fmla="*/ 0 h 101"/>
                <a:gd name="T12" fmla="*/ 14 w 28"/>
                <a:gd name="T13" fmla="*/ 6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01">
                  <a:moveTo>
                    <a:pt x="14" y="67"/>
                  </a:moveTo>
                  <a:cubicBezTo>
                    <a:pt x="14" y="77"/>
                    <a:pt x="8" y="84"/>
                    <a:pt x="0" y="89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20" y="95"/>
                    <a:pt x="28" y="82"/>
                    <a:pt x="28" y="6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14" y="67"/>
                  </a:lnTo>
                  <a:close/>
                </a:path>
              </a:pathLst>
            </a:custGeom>
            <a:solidFill>
              <a:srgbClr val="00B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59" name="Freeform 56">
              <a:extLst>
                <a:ext uri="{FF2B5EF4-FFF2-40B4-BE49-F238E27FC236}">
                  <a16:creationId xmlns:a16="http://schemas.microsoft.com/office/drawing/2014/main" id="{3D53451A-9354-4620-3C8B-91F843BFA5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7318" y="2498725"/>
              <a:ext cx="114300" cy="115888"/>
            </a:xfrm>
            <a:custGeom>
              <a:avLst/>
              <a:gdLst>
                <a:gd name="T0" fmla="*/ 60 w 72"/>
                <a:gd name="T1" fmla="*/ 10 h 73"/>
                <a:gd name="T2" fmla="*/ 37 w 72"/>
                <a:gd name="T3" fmla="*/ 0 h 73"/>
                <a:gd name="T4" fmla="*/ 1 w 72"/>
                <a:gd name="T5" fmla="*/ 38 h 73"/>
                <a:gd name="T6" fmla="*/ 37 w 72"/>
                <a:gd name="T7" fmla="*/ 73 h 73"/>
                <a:gd name="T8" fmla="*/ 60 w 72"/>
                <a:gd name="T9" fmla="*/ 63 h 73"/>
                <a:gd name="T10" fmla="*/ 60 w 72"/>
                <a:gd name="T11" fmla="*/ 72 h 73"/>
                <a:gd name="T12" fmla="*/ 72 w 72"/>
                <a:gd name="T13" fmla="*/ 72 h 73"/>
                <a:gd name="T14" fmla="*/ 72 w 72"/>
                <a:gd name="T15" fmla="*/ 1 h 73"/>
                <a:gd name="T16" fmla="*/ 60 w 72"/>
                <a:gd name="T17" fmla="*/ 1 h 73"/>
                <a:gd name="T18" fmla="*/ 60 w 72"/>
                <a:gd name="T19" fmla="*/ 10 h 73"/>
                <a:gd name="T20" fmla="*/ 37 w 72"/>
                <a:gd name="T21" fmla="*/ 59 h 73"/>
                <a:gd name="T22" fmla="*/ 14 w 72"/>
                <a:gd name="T23" fmla="*/ 37 h 73"/>
                <a:gd name="T24" fmla="*/ 35 w 72"/>
                <a:gd name="T25" fmla="*/ 14 h 73"/>
                <a:gd name="T26" fmla="*/ 58 w 72"/>
                <a:gd name="T27" fmla="*/ 36 h 73"/>
                <a:gd name="T28" fmla="*/ 58 w 72"/>
                <a:gd name="T29" fmla="*/ 37 h 73"/>
                <a:gd name="T30" fmla="*/ 37 w 72"/>
                <a:gd name="T31" fmla="*/ 59 h 73"/>
                <a:gd name="T32" fmla="*/ 37 w 72"/>
                <a:gd name="T3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73">
                  <a:moveTo>
                    <a:pt x="60" y="10"/>
                  </a:moveTo>
                  <a:cubicBezTo>
                    <a:pt x="54" y="4"/>
                    <a:pt x="45" y="0"/>
                    <a:pt x="37" y="0"/>
                  </a:cubicBezTo>
                  <a:cubicBezTo>
                    <a:pt x="16" y="1"/>
                    <a:pt x="0" y="17"/>
                    <a:pt x="1" y="38"/>
                  </a:cubicBezTo>
                  <a:cubicBezTo>
                    <a:pt x="1" y="57"/>
                    <a:pt x="17" y="73"/>
                    <a:pt x="37" y="73"/>
                  </a:cubicBezTo>
                  <a:cubicBezTo>
                    <a:pt x="46" y="73"/>
                    <a:pt x="54" y="70"/>
                    <a:pt x="60" y="63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0" y="1"/>
                    <a:pt x="60" y="1"/>
                    <a:pt x="60" y="1"/>
                  </a:cubicBezTo>
                  <a:lnTo>
                    <a:pt x="60" y="10"/>
                  </a:lnTo>
                  <a:close/>
                  <a:moveTo>
                    <a:pt x="37" y="59"/>
                  </a:moveTo>
                  <a:cubicBezTo>
                    <a:pt x="24" y="59"/>
                    <a:pt x="14" y="50"/>
                    <a:pt x="14" y="37"/>
                  </a:cubicBezTo>
                  <a:cubicBezTo>
                    <a:pt x="13" y="25"/>
                    <a:pt x="23" y="15"/>
                    <a:pt x="35" y="14"/>
                  </a:cubicBezTo>
                  <a:cubicBezTo>
                    <a:pt x="48" y="14"/>
                    <a:pt x="58" y="24"/>
                    <a:pt x="58" y="36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9" y="49"/>
                    <a:pt x="49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</a:path>
              </a:pathLst>
            </a:custGeom>
            <a:solidFill>
              <a:srgbClr val="00B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0" name="Freeform 57">
              <a:extLst>
                <a:ext uri="{FF2B5EF4-FFF2-40B4-BE49-F238E27FC236}">
                  <a16:creationId xmlns:a16="http://schemas.microsoft.com/office/drawing/2014/main" id="{18DF0C3C-9A49-F669-6004-75E65A58AC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95431" y="2455863"/>
              <a:ext cx="112713" cy="158750"/>
            </a:xfrm>
            <a:custGeom>
              <a:avLst/>
              <a:gdLst>
                <a:gd name="T0" fmla="*/ 58 w 71"/>
                <a:gd name="T1" fmla="*/ 36 h 100"/>
                <a:gd name="T2" fmla="*/ 36 w 71"/>
                <a:gd name="T3" fmla="*/ 27 h 100"/>
                <a:gd name="T4" fmla="*/ 0 w 71"/>
                <a:gd name="T5" fmla="*/ 65 h 100"/>
                <a:gd name="T6" fmla="*/ 36 w 71"/>
                <a:gd name="T7" fmla="*/ 100 h 100"/>
                <a:gd name="T8" fmla="*/ 60 w 71"/>
                <a:gd name="T9" fmla="*/ 90 h 100"/>
                <a:gd name="T10" fmla="*/ 60 w 71"/>
                <a:gd name="T11" fmla="*/ 99 h 100"/>
                <a:gd name="T12" fmla="*/ 71 w 71"/>
                <a:gd name="T13" fmla="*/ 99 h 100"/>
                <a:gd name="T14" fmla="*/ 71 w 71"/>
                <a:gd name="T15" fmla="*/ 0 h 100"/>
                <a:gd name="T16" fmla="*/ 58 w 71"/>
                <a:gd name="T17" fmla="*/ 0 h 100"/>
                <a:gd name="T18" fmla="*/ 58 w 71"/>
                <a:gd name="T19" fmla="*/ 36 h 100"/>
                <a:gd name="T20" fmla="*/ 36 w 71"/>
                <a:gd name="T21" fmla="*/ 86 h 100"/>
                <a:gd name="T22" fmla="*/ 13 w 71"/>
                <a:gd name="T23" fmla="*/ 64 h 100"/>
                <a:gd name="T24" fmla="*/ 35 w 71"/>
                <a:gd name="T25" fmla="*/ 41 h 100"/>
                <a:gd name="T26" fmla="*/ 58 w 71"/>
                <a:gd name="T27" fmla="*/ 63 h 100"/>
                <a:gd name="T28" fmla="*/ 58 w 71"/>
                <a:gd name="T29" fmla="*/ 64 h 100"/>
                <a:gd name="T30" fmla="*/ 36 w 71"/>
                <a:gd name="T31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58" y="36"/>
                  </a:moveTo>
                  <a:cubicBezTo>
                    <a:pt x="52" y="30"/>
                    <a:pt x="44" y="27"/>
                    <a:pt x="36" y="27"/>
                  </a:cubicBezTo>
                  <a:cubicBezTo>
                    <a:pt x="16" y="28"/>
                    <a:pt x="0" y="44"/>
                    <a:pt x="0" y="65"/>
                  </a:cubicBezTo>
                  <a:cubicBezTo>
                    <a:pt x="1" y="84"/>
                    <a:pt x="16" y="100"/>
                    <a:pt x="36" y="100"/>
                  </a:cubicBezTo>
                  <a:cubicBezTo>
                    <a:pt x="45" y="100"/>
                    <a:pt x="53" y="97"/>
                    <a:pt x="60" y="9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58" y="36"/>
                  </a:lnTo>
                  <a:close/>
                  <a:moveTo>
                    <a:pt x="36" y="86"/>
                  </a:moveTo>
                  <a:cubicBezTo>
                    <a:pt x="24" y="86"/>
                    <a:pt x="14" y="76"/>
                    <a:pt x="13" y="64"/>
                  </a:cubicBezTo>
                  <a:cubicBezTo>
                    <a:pt x="13" y="52"/>
                    <a:pt x="23" y="42"/>
                    <a:pt x="35" y="41"/>
                  </a:cubicBezTo>
                  <a:cubicBezTo>
                    <a:pt x="47" y="41"/>
                    <a:pt x="57" y="51"/>
                    <a:pt x="58" y="63"/>
                  </a:cubicBezTo>
                  <a:cubicBezTo>
                    <a:pt x="58" y="63"/>
                    <a:pt x="58" y="64"/>
                    <a:pt x="58" y="64"/>
                  </a:cubicBezTo>
                  <a:cubicBezTo>
                    <a:pt x="58" y="76"/>
                    <a:pt x="48" y="86"/>
                    <a:pt x="36" y="86"/>
                  </a:cubicBezTo>
                </a:path>
              </a:pathLst>
            </a:custGeom>
            <a:solidFill>
              <a:srgbClr val="00B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1" name="Freeform 58">
              <a:extLst>
                <a:ext uri="{FF2B5EF4-FFF2-40B4-BE49-F238E27FC236}">
                  <a16:creationId xmlns:a16="http://schemas.microsoft.com/office/drawing/2014/main" id="{D862AB29-1030-3663-4896-1F4B50CB86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1956" y="2498725"/>
              <a:ext cx="112713" cy="115888"/>
            </a:xfrm>
            <a:custGeom>
              <a:avLst/>
              <a:gdLst>
                <a:gd name="T0" fmla="*/ 37 w 71"/>
                <a:gd name="T1" fmla="*/ 60 h 73"/>
                <a:gd name="T2" fmla="*/ 15 w 71"/>
                <a:gd name="T3" fmla="*/ 41 h 73"/>
                <a:gd name="T4" fmla="*/ 71 w 71"/>
                <a:gd name="T5" fmla="*/ 41 h 73"/>
                <a:gd name="T6" fmla="*/ 36 w 71"/>
                <a:gd name="T7" fmla="*/ 0 h 73"/>
                <a:gd name="T8" fmla="*/ 1 w 71"/>
                <a:gd name="T9" fmla="*/ 35 h 73"/>
                <a:gd name="T10" fmla="*/ 1 w 71"/>
                <a:gd name="T11" fmla="*/ 36 h 73"/>
                <a:gd name="T12" fmla="*/ 37 w 71"/>
                <a:gd name="T13" fmla="*/ 73 h 73"/>
                <a:gd name="T14" fmla="*/ 37 w 71"/>
                <a:gd name="T15" fmla="*/ 73 h 73"/>
                <a:gd name="T16" fmla="*/ 66 w 71"/>
                <a:gd name="T17" fmla="*/ 60 h 73"/>
                <a:gd name="T18" fmla="*/ 58 w 71"/>
                <a:gd name="T19" fmla="*/ 50 h 73"/>
                <a:gd name="T20" fmla="*/ 37 w 71"/>
                <a:gd name="T21" fmla="*/ 60 h 73"/>
                <a:gd name="T22" fmla="*/ 36 w 71"/>
                <a:gd name="T23" fmla="*/ 12 h 73"/>
                <a:gd name="T24" fmla="*/ 56 w 71"/>
                <a:gd name="T25" fmla="*/ 30 h 73"/>
                <a:gd name="T26" fmla="*/ 15 w 71"/>
                <a:gd name="T27" fmla="*/ 30 h 73"/>
                <a:gd name="T28" fmla="*/ 36 w 71"/>
                <a:gd name="T29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3">
                  <a:moveTo>
                    <a:pt x="37" y="60"/>
                  </a:moveTo>
                  <a:cubicBezTo>
                    <a:pt x="26" y="59"/>
                    <a:pt x="17" y="52"/>
                    <a:pt x="15" y="41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1" y="16"/>
                    <a:pt x="56" y="0"/>
                    <a:pt x="36" y="0"/>
                  </a:cubicBezTo>
                  <a:cubicBezTo>
                    <a:pt x="17" y="0"/>
                    <a:pt x="1" y="15"/>
                    <a:pt x="1" y="35"/>
                  </a:cubicBezTo>
                  <a:cubicBezTo>
                    <a:pt x="1" y="35"/>
                    <a:pt x="1" y="35"/>
                    <a:pt x="1" y="36"/>
                  </a:cubicBezTo>
                  <a:cubicBezTo>
                    <a:pt x="0" y="56"/>
                    <a:pt x="16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48" y="73"/>
                    <a:pt x="59" y="68"/>
                    <a:pt x="66" y="6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2" y="56"/>
                    <a:pt x="45" y="59"/>
                    <a:pt x="37" y="60"/>
                  </a:cubicBezTo>
                  <a:moveTo>
                    <a:pt x="36" y="12"/>
                  </a:moveTo>
                  <a:cubicBezTo>
                    <a:pt x="46" y="13"/>
                    <a:pt x="54" y="20"/>
                    <a:pt x="5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7" y="20"/>
                    <a:pt x="25" y="12"/>
                    <a:pt x="36" y="12"/>
                  </a:cubicBezTo>
                </a:path>
              </a:pathLst>
            </a:custGeom>
            <a:solidFill>
              <a:srgbClr val="00B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2" name="Freeform 59">
              <a:extLst>
                <a:ext uri="{FF2B5EF4-FFF2-40B4-BE49-F238E27FC236}">
                  <a16:creationId xmlns:a16="http://schemas.microsoft.com/office/drawing/2014/main" id="{E2BD18D2-0A41-92A5-FDAA-F94A627E0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743" y="2547938"/>
              <a:ext cx="82550" cy="88900"/>
            </a:xfrm>
            <a:custGeom>
              <a:avLst/>
              <a:gdLst>
                <a:gd name="T0" fmla="*/ 24 w 52"/>
                <a:gd name="T1" fmla="*/ 8 h 56"/>
                <a:gd name="T2" fmla="*/ 22 w 52"/>
                <a:gd name="T3" fmla="*/ 0 h 56"/>
                <a:gd name="T4" fmla="*/ 3 w 52"/>
                <a:gd name="T5" fmla="*/ 7 h 56"/>
                <a:gd name="T6" fmla="*/ 0 w 52"/>
                <a:gd name="T7" fmla="*/ 7 h 56"/>
                <a:gd name="T8" fmla="*/ 13 w 52"/>
                <a:gd name="T9" fmla="*/ 23 h 56"/>
                <a:gd name="T10" fmla="*/ 45 w 52"/>
                <a:gd name="T11" fmla="*/ 56 h 56"/>
                <a:gd name="T12" fmla="*/ 52 w 52"/>
                <a:gd name="T13" fmla="*/ 43 h 56"/>
                <a:gd name="T14" fmla="*/ 24 w 52"/>
                <a:gd name="T15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56">
                  <a:moveTo>
                    <a:pt x="24" y="8"/>
                  </a:moveTo>
                  <a:cubicBezTo>
                    <a:pt x="23" y="5"/>
                    <a:pt x="22" y="3"/>
                    <a:pt x="22" y="0"/>
                  </a:cubicBezTo>
                  <a:cubicBezTo>
                    <a:pt x="16" y="4"/>
                    <a:pt x="9" y="7"/>
                    <a:pt x="3" y="7"/>
                  </a:cubicBezTo>
                  <a:cubicBezTo>
                    <a:pt x="2" y="7"/>
                    <a:pt x="1" y="7"/>
                    <a:pt x="0" y="7"/>
                  </a:cubicBezTo>
                  <a:cubicBezTo>
                    <a:pt x="4" y="11"/>
                    <a:pt x="9" y="17"/>
                    <a:pt x="13" y="23"/>
                  </a:cubicBezTo>
                  <a:cubicBezTo>
                    <a:pt x="23" y="35"/>
                    <a:pt x="34" y="46"/>
                    <a:pt x="45" y="56"/>
                  </a:cubicBezTo>
                  <a:cubicBezTo>
                    <a:pt x="46" y="51"/>
                    <a:pt x="49" y="47"/>
                    <a:pt x="52" y="43"/>
                  </a:cubicBezTo>
                  <a:cubicBezTo>
                    <a:pt x="40" y="33"/>
                    <a:pt x="28" y="20"/>
                    <a:pt x="24" y="8"/>
                  </a:cubicBezTo>
                </a:path>
              </a:pathLst>
            </a:custGeom>
            <a:solidFill>
              <a:srgbClr val="00B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3" name="Freeform 60">
              <a:extLst>
                <a:ext uri="{FF2B5EF4-FFF2-40B4-BE49-F238E27FC236}">
                  <a16:creationId xmlns:a16="http://schemas.microsoft.com/office/drawing/2014/main" id="{CDCDEFC7-835C-8811-F8DE-0F9BEEFA7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3393" y="2408238"/>
              <a:ext cx="153988" cy="209550"/>
            </a:xfrm>
            <a:custGeom>
              <a:avLst/>
              <a:gdLst>
                <a:gd name="T0" fmla="*/ 74 w 97"/>
                <a:gd name="T1" fmla="*/ 0 h 132"/>
                <a:gd name="T2" fmla="*/ 59 w 97"/>
                <a:gd name="T3" fmla="*/ 21 h 132"/>
                <a:gd name="T4" fmla="*/ 0 w 97"/>
                <a:gd name="T5" fmla="*/ 125 h 132"/>
                <a:gd name="T6" fmla="*/ 13 w 97"/>
                <a:gd name="T7" fmla="*/ 132 h 132"/>
                <a:gd name="T8" fmla="*/ 75 w 97"/>
                <a:gd name="T9" fmla="*/ 39 h 132"/>
                <a:gd name="T10" fmla="*/ 97 w 97"/>
                <a:gd name="T11" fmla="*/ 23 h 132"/>
                <a:gd name="T12" fmla="*/ 74 w 97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32">
                  <a:moveTo>
                    <a:pt x="74" y="0"/>
                  </a:moveTo>
                  <a:cubicBezTo>
                    <a:pt x="70" y="6"/>
                    <a:pt x="65" y="13"/>
                    <a:pt x="59" y="21"/>
                  </a:cubicBezTo>
                  <a:cubicBezTo>
                    <a:pt x="23" y="70"/>
                    <a:pt x="7" y="107"/>
                    <a:pt x="0" y="125"/>
                  </a:cubicBezTo>
                  <a:cubicBezTo>
                    <a:pt x="5" y="126"/>
                    <a:pt x="10" y="128"/>
                    <a:pt x="13" y="132"/>
                  </a:cubicBezTo>
                  <a:cubicBezTo>
                    <a:pt x="23" y="110"/>
                    <a:pt x="46" y="63"/>
                    <a:pt x="75" y="39"/>
                  </a:cubicBezTo>
                  <a:cubicBezTo>
                    <a:pt x="83" y="33"/>
                    <a:pt x="91" y="27"/>
                    <a:pt x="97" y="23"/>
                  </a:cubicBezTo>
                  <a:cubicBezTo>
                    <a:pt x="86" y="19"/>
                    <a:pt x="78" y="10"/>
                    <a:pt x="74" y="0"/>
                  </a:cubicBezTo>
                </a:path>
              </a:pathLst>
            </a:custGeom>
            <a:solidFill>
              <a:srgbClr val="00BC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4" name="Freeform 61">
              <a:extLst>
                <a:ext uri="{FF2B5EF4-FFF2-40B4-BE49-F238E27FC236}">
                  <a16:creationId xmlns:a16="http://schemas.microsoft.com/office/drawing/2014/main" id="{465C6450-835C-E7B7-4761-F973A18538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3706" y="2613025"/>
              <a:ext cx="61913" cy="61913"/>
            </a:xfrm>
            <a:custGeom>
              <a:avLst/>
              <a:gdLst>
                <a:gd name="T0" fmla="*/ 19 w 39"/>
                <a:gd name="T1" fmla="*/ 0 h 39"/>
                <a:gd name="T2" fmla="*/ 19 w 39"/>
                <a:gd name="T3" fmla="*/ 0 h 39"/>
                <a:gd name="T4" fmla="*/ 0 w 39"/>
                <a:gd name="T5" fmla="*/ 20 h 39"/>
                <a:gd name="T6" fmla="*/ 19 w 39"/>
                <a:gd name="T7" fmla="*/ 39 h 39"/>
                <a:gd name="T8" fmla="*/ 39 w 39"/>
                <a:gd name="T9" fmla="*/ 19 h 39"/>
                <a:gd name="T10" fmla="*/ 19 w 39"/>
                <a:gd name="T11" fmla="*/ 0 h 39"/>
                <a:gd name="T12" fmla="*/ 19 w 39"/>
                <a:gd name="T13" fmla="*/ 27 h 39"/>
                <a:gd name="T14" fmla="*/ 12 w 39"/>
                <a:gd name="T15" fmla="*/ 19 h 39"/>
                <a:gd name="T16" fmla="*/ 19 w 39"/>
                <a:gd name="T17" fmla="*/ 12 h 39"/>
                <a:gd name="T18" fmla="*/ 27 w 39"/>
                <a:gd name="T19" fmla="*/ 19 h 39"/>
                <a:gd name="T20" fmla="*/ 27 w 39"/>
                <a:gd name="T21" fmla="*/ 19 h 39"/>
                <a:gd name="T22" fmla="*/ 20 w 39"/>
                <a:gd name="T23" fmla="*/ 27 h 39"/>
                <a:gd name="T24" fmla="*/ 19 w 39"/>
                <a:gd name="T25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ubicBezTo>
                    <a:pt x="39" y="9"/>
                    <a:pt x="30" y="0"/>
                    <a:pt x="19" y="0"/>
                  </a:cubicBezTo>
                  <a:moveTo>
                    <a:pt x="19" y="27"/>
                  </a:moveTo>
                  <a:cubicBezTo>
                    <a:pt x="15" y="27"/>
                    <a:pt x="12" y="24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4" y="12"/>
                    <a:pt x="27" y="15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24"/>
                    <a:pt x="24" y="27"/>
                    <a:pt x="20" y="27"/>
                  </a:cubicBez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solidFill>
              <a:srgbClr val="A04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5" name="Freeform 62">
              <a:extLst>
                <a:ext uri="{FF2B5EF4-FFF2-40B4-BE49-F238E27FC236}">
                  <a16:creationId xmlns:a16="http://schemas.microsoft.com/office/drawing/2014/main" id="{2BF80D9A-C8B2-C3D9-5FE4-78B3398C6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61981" y="2336800"/>
              <a:ext cx="100013" cy="100013"/>
            </a:xfrm>
            <a:custGeom>
              <a:avLst/>
              <a:gdLst>
                <a:gd name="T0" fmla="*/ 32 w 63"/>
                <a:gd name="T1" fmla="*/ 0 h 63"/>
                <a:gd name="T2" fmla="*/ 0 w 63"/>
                <a:gd name="T3" fmla="*/ 31 h 63"/>
                <a:gd name="T4" fmla="*/ 31 w 63"/>
                <a:gd name="T5" fmla="*/ 63 h 63"/>
                <a:gd name="T6" fmla="*/ 63 w 63"/>
                <a:gd name="T7" fmla="*/ 32 h 63"/>
                <a:gd name="T8" fmla="*/ 63 w 63"/>
                <a:gd name="T9" fmla="*/ 31 h 63"/>
                <a:gd name="T10" fmla="*/ 32 w 63"/>
                <a:gd name="T11" fmla="*/ 0 h 63"/>
                <a:gd name="T12" fmla="*/ 31 w 63"/>
                <a:gd name="T13" fmla="*/ 47 h 63"/>
                <a:gd name="T14" fmla="*/ 16 w 63"/>
                <a:gd name="T15" fmla="*/ 32 h 63"/>
                <a:gd name="T16" fmla="*/ 31 w 63"/>
                <a:gd name="T17" fmla="*/ 16 h 63"/>
                <a:gd name="T18" fmla="*/ 47 w 63"/>
                <a:gd name="T19" fmla="*/ 32 h 63"/>
                <a:gd name="T20" fmla="*/ 47 w 63"/>
                <a:gd name="T21" fmla="*/ 32 h 63"/>
                <a:gd name="T22" fmla="*/ 31 w 63"/>
                <a:gd name="T23" fmla="*/ 47 h 63"/>
                <a:gd name="T24" fmla="*/ 31 w 63"/>
                <a:gd name="T25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32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1" y="63"/>
                  </a:cubicBezTo>
                  <a:cubicBezTo>
                    <a:pt x="49" y="63"/>
                    <a:pt x="63" y="49"/>
                    <a:pt x="63" y="32"/>
                  </a:cubicBezTo>
                  <a:cubicBezTo>
                    <a:pt x="63" y="32"/>
                    <a:pt x="63" y="32"/>
                    <a:pt x="63" y="31"/>
                  </a:cubicBezTo>
                  <a:cubicBezTo>
                    <a:pt x="63" y="14"/>
                    <a:pt x="49" y="0"/>
                    <a:pt x="32" y="0"/>
                  </a:cubicBezTo>
                  <a:moveTo>
                    <a:pt x="31" y="47"/>
                  </a:moveTo>
                  <a:cubicBezTo>
                    <a:pt x="23" y="47"/>
                    <a:pt x="16" y="40"/>
                    <a:pt x="16" y="32"/>
                  </a:cubicBezTo>
                  <a:cubicBezTo>
                    <a:pt x="16" y="23"/>
                    <a:pt x="23" y="16"/>
                    <a:pt x="31" y="16"/>
                  </a:cubicBezTo>
                  <a:cubicBezTo>
                    <a:pt x="40" y="16"/>
                    <a:pt x="47" y="23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0"/>
                    <a:pt x="40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</a:path>
              </a:pathLst>
            </a:custGeom>
            <a:solidFill>
              <a:srgbClr val="A04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6" name="Freeform 63">
              <a:extLst>
                <a:ext uri="{FF2B5EF4-FFF2-40B4-BE49-F238E27FC236}">
                  <a16:creationId xmlns:a16="http://schemas.microsoft.com/office/drawing/2014/main" id="{E96B32C0-8FD6-E36F-30EB-EB64DBE632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6231" y="2470150"/>
              <a:ext cx="79375" cy="77788"/>
            </a:xfrm>
            <a:custGeom>
              <a:avLst/>
              <a:gdLst>
                <a:gd name="T0" fmla="*/ 50 w 50"/>
                <a:gd name="T1" fmla="*/ 25 h 49"/>
                <a:gd name="T2" fmla="*/ 25 w 50"/>
                <a:gd name="T3" fmla="*/ 0 h 49"/>
                <a:gd name="T4" fmla="*/ 0 w 50"/>
                <a:gd name="T5" fmla="*/ 24 h 49"/>
                <a:gd name="T6" fmla="*/ 25 w 50"/>
                <a:gd name="T7" fmla="*/ 49 h 49"/>
                <a:gd name="T8" fmla="*/ 50 w 50"/>
                <a:gd name="T9" fmla="*/ 25 h 49"/>
                <a:gd name="T10" fmla="*/ 50 w 50"/>
                <a:gd name="T11" fmla="*/ 25 h 49"/>
                <a:gd name="T12" fmla="*/ 14 w 50"/>
                <a:gd name="T13" fmla="*/ 25 h 49"/>
                <a:gd name="T14" fmla="*/ 25 w 50"/>
                <a:gd name="T15" fmla="*/ 13 h 49"/>
                <a:gd name="T16" fmla="*/ 37 w 50"/>
                <a:gd name="T17" fmla="*/ 24 h 49"/>
                <a:gd name="T18" fmla="*/ 25 w 50"/>
                <a:gd name="T19" fmla="*/ 36 h 49"/>
                <a:gd name="T20" fmla="*/ 25 w 50"/>
                <a:gd name="T21" fmla="*/ 36 h 49"/>
                <a:gd name="T22" fmla="*/ 14 w 50"/>
                <a:gd name="T23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49">
                  <a:moveTo>
                    <a:pt x="50" y="25"/>
                  </a:move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14" y="25"/>
                  </a:moveTo>
                  <a:cubicBezTo>
                    <a:pt x="14" y="18"/>
                    <a:pt x="19" y="13"/>
                    <a:pt x="25" y="13"/>
                  </a:cubicBezTo>
                  <a:cubicBezTo>
                    <a:pt x="31" y="13"/>
                    <a:pt x="37" y="18"/>
                    <a:pt x="37" y="24"/>
                  </a:cubicBezTo>
                  <a:cubicBezTo>
                    <a:pt x="37" y="31"/>
                    <a:pt x="32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19" y="36"/>
                    <a:pt x="14" y="31"/>
                    <a:pt x="14" y="25"/>
                  </a:cubicBezTo>
                </a:path>
              </a:pathLst>
            </a:custGeom>
            <a:solidFill>
              <a:srgbClr val="A045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67" name="Grupa 66">
            <a:extLst>
              <a:ext uri="{FF2B5EF4-FFF2-40B4-BE49-F238E27FC236}">
                <a16:creationId xmlns:a16="http://schemas.microsoft.com/office/drawing/2014/main" id="{BF386695-0E59-DAEF-F45A-95BD168EA060}"/>
              </a:ext>
            </a:extLst>
          </p:cNvPr>
          <p:cNvGrpSpPr/>
          <p:nvPr userDrawn="1"/>
        </p:nvGrpSpPr>
        <p:grpSpPr>
          <a:xfrm>
            <a:off x="3866611" y="4213348"/>
            <a:ext cx="2455612" cy="473123"/>
            <a:chOff x="2809876" y="3586163"/>
            <a:chExt cx="1516063" cy="292100"/>
          </a:xfrm>
        </p:grpSpPr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id="{0825CB82-F12B-8E8B-2B62-4FBE0D1923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6501" y="3654425"/>
              <a:ext cx="153988" cy="153988"/>
            </a:xfrm>
            <a:custGeom>
              <a:avLst/>
              <a:gdLst>
                <a:gd name="T0" fmla="*/ 48 w 97"/>
                <a:gd name="T1" fmla="*/ 97 h 97"/>
                <a:gd name="T2" fmla="*/ 0 w 97"/>
                <a:gd name="T3" fmla="*/ 49 h 97"/>
                <a:gd name="T4" fmla="*/ 48 w 97"/>
                <a:gd name="T5" fmla="*/ 0 h 97"/>
                <a:gd name="T6" fmla="*/ 97 w 97"/>
                <a:gd name="T7" fmla="*/ 49 h 97"/>
                <a:gd name="T8" fmla="*/ 49 w 97"/>
                <a:gd name="T9" fmla="*/ 97 h 97"/>
                <a:gd name="T10" fmla="*/ 48 w 97"/>
                <a:gd name="T11" fmla="*/ 97 h 97"/>
                <a:gd name="T12" fmla="*/ 48 w 97"/>
                <a:gd name="T13" fmla="*/ 24 h 97"/>
                <a:gd name="T14" fmla="*/ 23 w 97"/>
                <a:gd name="T15" fmla="*/ 48 h 97"/>
                <a:gd name="T16" fmla="*/ 47 w 97"/>
                <a:gd name="T17" fmla="*/ 74 h 97"/>
                <a:gd name="T18" fmla="*/ 73 w 97"/>
                <a:gd name="T19" fmla="*/ 49 h 97"/>
                <a:gd name="T20" fmla="*/ 73 w 97"/>
                <a:gd name="T21" fmla="*/ 49 h 97"/>
                <a:gd name="T22" fmla="*/ 50 w 97"/>
                <a:gd name="T23" fmla="*/ 24 h 97"/>
                <a:gd name="T24" fmla="*/ 48 w 97"/>
                <a:gd name="T25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97">
                  <a:moveTo>
                    <a:pt x="48" y="97"/>
                  </a:moveTo>
                  <a:cubicBezTo>
                    <a:pt x="21" y="97"/>
                    <a:pt x="0" y="75"/>
                    <a:pt x="0" y="49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5" y="1"/>
                    <a:pt x="97" y="22"/>
                    <a:pt x="97" y="49"/>
                  </a:cubicBezTo>
                  <a:cubicBezTo>
                    <a:pt x="97" y="75"/>
                    <a:pt x="76" y="97"/>
                    <a:pt x="49" y="97"/>
                  </a:cubicBezTo>
                  <a:cubicBezTo>
                    <a:pt x="49" y="97"/>
                    <a:pt x="48" y="97"/>
                    <a:pt x="48" y="97"/>
                  </a:cubicBezTo>
                  <a:close/>
                  <a:moveTo>
                    <a:pt x="48" y="24"/>
                  </a:moveTo>
                  <a:cubicBezTo>
                    <a:pt x="34" y="24"/>
                    <a:pt x="23" y="35"/>
                    <a:pt x="23" y="48"/>
                  </a:cubicBezTo>
                  <a:cubicBezTo>
                    <a:pt x="23" y="62"/>
                    <a:pt x="34" y="74"/>
                    <a:pt x="47" y="74"/>
                  </a:cubicBezTo>
                  <a:cubicBezTo>
                    <a:pt x="61" y="74"/>
                    <a:pt x="72" y="63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36"/>
                    <a:pt x="63" y="25"/>
                    <a:pt x="50" y="24"/>
                  </a:cubicBezTo>
                  <a:cubicBezTo>
                    <a:pt x="49" y="24"/>
                    <a:pt x="49" y="24"/>
                    <a:pt x="48" y="24"/>
                  </a:cubicBez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69" name="Freeform 69">
              <a:extLst>
                <a:ext uri="{FF2B5EF4-FFF2-40B4-BE49-F238E27FC236}">
                  <a16:creationId xmlns:a16="http://schemas.microsoft.com/office/drawing/2014/main" id="{FACD9E2C-703B-43C2-D1DF-21486E46E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363" y="3654425"/>
              <a:ext cx="136525" cy="150813"/>
            </a:xfrm>
            <a:custGeom>
              <a:avLst/>
              <a:gdLst>
                <a:gd name="T0" fmla="*/ 62 w 86"/>
                <a:gd name="T1" fmla="*/ 95 h 95"/>
                <a:gd name="T2" fmla="*/ 62 w 86"/>
                <a:gd name="T3" fmla="*/ 41 h 95"/>
                <a:gd name="T4" fmla="*/ 44 w 86"/>
                <a:gd name="T5" fmla="*/ 23 h 95"/>
                <a:gd name="T6" fmla="*/ 24 w 86"/>
                <a:gd name="T7" fmla="*/ 36 h 95"/>
                <a:gd name="T8" fmla="*/ 24 w 86"/>
                <a:gd name="T9" fmla="*/ 95 h 95"/>
                <a:gd name="T10" fmla="*/ 0 w 86"/>
                <a:gd name="T11" fmla="*/ 95 h 95"/>
                <a:gd name="T12" fmla="*/ 0 w 86"/>
                <a:gd name="T13" fmla="*/ 3 h 95"/>
                <a:gd name="T14" fmla="*/ 21 w 86"/>
                <a:gd name="T15" fmla="*/ 3 h 95"/>
                <a:gd name="T16" fmla="*/ 21 w 86"/>
                <a:gd name="T17" fmla="*/ 13 h 95"/>
                <a:gd name="T18" fmla="*/ 51 w 86"/>
                <a:gd name="T19" fmla="*/ 0 h 95"/>
                <a:gd name="T20" fmla="*/ 76 w 86"/>
                <a:gd name="T21" fmla="*/ 10 h 95"/>
                <a:gd name="T22" fmla="*/ 86 w 86"/>
                <a:gd name="T23" fmla="*/ 38 h 95"/>
                <a:gd name="T24" fmla="*/ 86 w 86"/>
                <a:gd name="T25" fmla="*/ 95 h 95"/>
                <a:gd name="T26" fmla="*/ 62 w 86"/>
                <a:gd name="T2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" h="95">
                  <a:moveTo>
                    <a:pt x="62" y="95"/>
                  </a:moveTo>
                  <a:cubicBezTo>
                    <a:pt x="62" y="41"/>
                    <a:pt x="62" y="41"/>
                    <a:pt x="62" y="41"/>
                  </a:cubicBezTo>
                  <a:cubicBezTo>
                    <a:pt x="62" y="30"/>
                    <a:pt x="55" y="23"/>
                    <a:pt x="44" y="23"/>
                  </a:cubicBezTo>
                  <a:cubicBezTo>
                    <a:pt x="36" y="23"/>
                    <a:pt x="28" y="28"/>
                    <a:pt x="24" y="36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7" y="5"/>
                    <a:pt x="39" y="0"/>
                    <a:pt x="51" y="0"/>
                  </a:cubicBezTo>
                  <a:cubicBezTo>
                    <a:pt x="60" y="0"/>
                    <a:pt x="69" y="4"/>
                    <a:pt x="76" y="10"/>
                  </a:cubicBezTo>
                  <a:cubicBezTo>
                    <a:pt x="83" y="18"/>
                    <a:pt x="86" y="28"/>
                    <a:pt x="86" y="38"/>
                  </a:cubicBezTo>
                  <a:cubicBezTo>
                    <a:pt x="86" y="95"/>
                    <a:pt x="86" y="95"/>
                    <a:pt x="86" y="95"/>
                  </a:cubicBezTo>
                  <a:lnTo>
                    <a:pt x="62" y="95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0" name="Freeform 70">
              <a:extLst>
                <a:ext uri="{FF2B5EF4-FFF2-40B4-BE49-F238E27FC236}">
                  <a16:creationId xmlns:a16="http://schemas.microsoft.com/office/drawing/2014/main" id="{141631F0-2390-8954-8E37-0971736B2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9101" y="3616325"/>
              <a:ext cx="96838" cy="190500"/>
            </a:xfrm>
            <a:custGeom>
              <a:avLst/>
              <a:gdLst>
                <a:gd name="T0" fmla="*/ 44 w 61"/>
                <a:gd name="T1" fmla="*/ 120 h 120"/>
                <a:gd name="T2" fmla="*/ 20 w 61"/>
                <a:gd name="T3" fmla="*/ 112 h 120"/>
                <a:gd name="T4" fmla="*/ 13 w 61"/>
                <a:gd name="T5" fmla="*/ 89 h 120"/>
                <a:gd name="T6" fmla="*/ 13 w 61"/>
                <a:gd name="T7" fmla="*/ 50 h 120"/>
                <a:gd name="T8" fmla="*/ 0 w 61"/>
                <a:gd name="T9" fmla="*/ 50 h 120"/>
                <a:gd name="T10" fmla="*/ 0 w 61"/>
                <a:gd name="T11" fmla="*/ 27 h 120"/>
                <a:gd name="T12" fmla="*/ 13 w 61"/>
                <a:gd name="T13" fmla="*/ 27 h 120"/>
                <a:gd name="T14" fmla="*/ 13 w 61"/>
                <a:gd name="T15" fmla="*/ 6 h 120"/>
                <a:gd name="T16" fmla="*/ 37 w 61"/>
                <a:gd name="T17" fmla="*/ 0 h 120"/>
                <a:gd name="T18" fmla="*/ 37 w 61"/>
                <a:gd name="T19" fmla="*/ 27 h 120"/>
                <a:gd name="T20" fmla="*/ 61 w 61"/>
                <a:gd name="T21" fmla="*/ 27 h 120"/>
                <a:gd name="T22" fmla="*/ 61 w 61"/>
                <a:gd name="T23" fmla="*/ 50 h 120"/>
                <a:gd name="T24" fmla="*/ 37 w 61"/>
                <a:gd name="T25" fmla="*/ 50 h 120"/>
                <a:gd name="T26" fmla="*/ 37 w 61"/>
                <a:gd name="T27" fmla="*/ 90 h 120"/>
                <a:gd name="T28" fmla="*/ 49 w 61"/>
                <a:gd name="T29" fmla="*/ 98 h 120"/>
                <a:gd name="T30" fmla="*/ 60 w 61"/>
                <a:gd name="T31" fmla="*/ 97 h 120"/>
                <a:gd name="T32" fmla="*/ 60 w 61"/>
                <a:gd name="T33" fmla="*/ 118 h 120"/>
                <a:gd name="T34" fmla="*/ 44 w 61"/>
                <a:gd name="T3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120">
                  <a:moveTo>
                    <a:pt x="44" y="120"/>
                  </a:moveTo>
                  <a:cubicBezTo>
                    <a:pt x="33" y="120"/>
                    <a:pt x="25" y="118"/>
                    <a:pt x="20" y="112"/>
                  </a:cubicBezTo>
                  <a:cubicBezTo>
                    <a:pt x="15" y="107"/>
                    <a:pt x="13" y="100"/>
                    <a:pt x="13" y="8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3"/>
                    <a:pt x="39" y="98"/>
                    <a:pt x="49" y="98"/>
                  </a:cubicBezTo>
                  <a:cubicBezTo>
                    <a:pt x="53" y="98"/>
                    <a:pt x="60" y="97"/>
                    <a:pt x="60" y="97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55" y="120"/>
                    <a:pt x="50" y="120"/>
                    <a:pt x="44" y="120"/>
                  </a:cubicBez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1" name="Freeform 71">
              <a:extLst>
                <a:ext uri="{FF2B5EF4-FFF2-40B4-BE49-F238E27FC236}">
                  <a16:creationId xmlns:a16="http://schemas.microsoft.com/office/drawing/2014/main" id="{2B4A906F-ADD8-1D15-7FCA-B5CD658A5A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68763" y="3654425"/>
              <a:ext cx="150813" cy="155575"/>
            </a:xfrm>
            <a:custGeom>
              <a:avLst/>
              <a:gdLst>
                <a:gd name="T0" fmla="*/ 51 w 95"/>
                <a:gd name="T1" fmla="*/ 97 h 98"/>
                <a:gd name="T2" fmla="*/ 0 w 95"/>
                <a:gd name="T3" fmla="*/ 49 h 98"/>
                <a:gd name="T4" fmla="*/ 46 w 95"/>
                <a:gd name="T5" fmla="*/ 0 h 98"/>
                <a:gd name="T6" fmla="*/ 49 w 95"/>
                <a:gd name="T7" fmla="*/ 0 h 98"/>
                <a:gd name="T8" fmla="*/ 95 w 95"/>
                <a:gd name="T9" fmla="*/ 49 h 98"/>
                <a:gd name="T10" fmla="*/ 94 w 95"/>
                <a:gd name="T11" fmla="*/ 59 h 98"/>
                <a:gd name="T12" fmla="*/ 94 w 95"/>
                <a:gd name="T13" fmla="*/ 59 h 98"/>
                <a:gd name="T14" fmla="*/ 26 w 95"/>
                <a:gd name="T15" fmla="*/ 59 h 98"/>
                <a:gd name="T16" fmla="*/ 51 w 95"/>
                <a:gd name="T17" fmla="*/ 75 h 98"/>
                <a:gd name="T18" fmla="*/ 70 w 95"/>
                <a:gd name="T19" fmla="*/ 68 h 98"/>
                <a:gd name="T20" fmla="*/ 90 w 95"/>
                <a:gd name="T21" fmla="*/ 79 h 98"/>
                <a:gd name="T22" fmla="*/ 51 w 95"/>
                <a:gd name="T23" fmla="*/ 97 h 98"/>
                <a:gd name="T24" fmla="*/ 71 w 95"/>
                <a:gd name="T25" fmla="*/ 40 h 98"/>
                <a:gd name="T26" fmla="*/ 49 w 95"/>
                <a:gd name="T27" fmla="*/ 22 h 98"/>
                <a:gd name="T28" fmla="*/ 25 w 95"/>
                <a:gd name="T29" fmla="*/ 40 h 98"/>
                <a:gd name="T30" fmla="*/ 71 w 95"/>
                <a:gd name="T31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98">
                  <a:moveTo>
                    <a:pt x="51" y="97"/>
                  </a:moveTo>
                  <a:cubicBezTo>
                    <a:pt x="21" y="97"/>
                    <a:pt x="0" y="77"/>
                    <a:pt x="0" y="49"/>
                  </a:cubicBezTo>
                  <a:cubicBezTo>
                    <a:pt x="0" y="23"/>
                    <a:pt x="20" y="1"/>
                    <a:pt x="46" y="0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75" y="0"/>
                    <a:pt x="95" y="21"/>
                    <a:pt x="95" y="49"/>
                  </a:cubicBezTo>
                  <a:cubicBezTo>
                    <a:pt x="95" y="52"/>
                    <a:pt x="95" y="55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9" y="70"/>
                    <a:pt x="38" y="75"/>
                    <a:pt x="51" y="75"/>
                  </a:cubicBezTo>
                  <a:cubicBezTo>
                    <a:pt x="58" y="76"/>
                    <a:pt x="65" y="73"/>
                    <a:pt x="70" y="68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81" y="91"/>
                    <a:pt x="66" y="98"/>
                    <a:pt x="51" y="97"/>
                  </a:cubicBezTo>
                  <a:close/>
                  <a:moveTo>
                    <a:pt x="71" y="40"/>
                  </a:moveTo>
                  <a:cubicBezTo>
                    <a:pt x="69" y="29"/>
                    <a:pt x="60" y="22"/>
                    <a:pt x="49" y="22"/>
                  </a:cubicBezTo>
                  <a:cubicBezTo>
                    <a:pt x="38" y="21"/>
                    <a:pt x="28" y="29"/>
                    <a:pt x="25" y="40"/>
                  </a:cubicBezTo>
                  <a:lnTo>
                    <a:pt x="71" y="4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2" name="Freeform 72">
              <a:extLst>
                <a:ext uri="{FF2B5EF4-FFF2-40B4-BE49-F238E27FC236}">
                  <a16:creationId xmlns:a16="http://schemas.microsoft.com/office/drawing/2014/main" id="{116C0E8F-70DA-9089-6D65-2CD1B7B3CE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09951" y="3654425"/>
              <a:ext cx="152400" cy="155575"/>
            </a:xfrm>
            <a:custGeom>
              <a:avLst/>
              <a:gdLst>
                <a:gd name="T0" fmla="*/ 51 w 96"/>
                <a:gd name="T1" fmla="*/ 97 h 98"/>
                <a:gd name="T2" fmla="*/ 1 w 96"/>
                <a:gd name="T3" fmla="*/ 49 h 98"/>
                <a:gd name="T4" fmla="*/ 46 w 96"/>
                <a:gd name="T5" fmla="*/ 0 h 98"/>
                <a:gd name="T6" fmla="*/ 49 w 96"/>
                <a:gd name="T7" fmla="*/ 0 h 98"/>
                <a:gd name="T8" fmla="*/ 96 w 96"/>
                <a:gd name="T9" fmla="*/ 49 h 98"/>
                <a:gd name="T10" fmla="*/ 95 w 96"/>
                <a:gd name="T11" fmla="*/ 59 h 98"/>
                <a:gd name="T12" fmla="*/ 95 w 96"/>
                <a:gd name="T13" fmla="*/ 59 h 98"/>
                <a:gd name="T14" fmla="*/ 26 w 96"/>
                <a:gd name="T15" fmla="*/ 59 h 98"/>
                <a:gd name="T16" fmla="*/ 52 w 96"/>
                <a:gd name="T17" fmla="*/ 75 h 98"/>
                <a:gd name="T18" fmla="*/ 71 w 96"/>
                <a:gd name="T19" fmla="*/ 68 h 98"/>
                <a:gd name="T20" fmla="*/ 91 w 96"/>
                <a:gd name="T21" fmla="*/ 79 h 98"/>
                <a:gd name="T22" fmla="*/ 51 w 96"/>
                <a:gd name="T23" fmla="*/ 97 h 98"/>
                <a:gd name="T24" fmla="*/ 72 w 96"/>
                <a:gd name="T25" fmla="*/ 40 h 98"/>
                <a:gd name="T26" fmla="*/ 49 w 96"/>
                <a:gd name="T27" fmla="*/ 22 h 98"/>
                <a:gd name="T28" fmla="*/ 26 w 96"/>
                <a:gd name="T29" fmla="*/ 40 h 98"/>
                <a:gd name="T30" fmla="*/ 72 w 96"/>
                <a:gd name="T31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98">
                  <a:moveTo>
                    <a:pt x="51" y="97"/>
                  </a:moveTo>
                  <a:cubicBezTo>
                    <a:pt x="22" y="97"/>
                    <a:pt x="1" y="77"/>
                    <a:pt x="1" y="49"/>
                  </a:cubicBezTo>
                  <a:cubicBezTo>
                    <a:pt x="0" y="23"/>
                    <a:pt x="20" y="1"/>
                    <a:pt x="46" y="0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76" y="0"/>
                    <a:pt x="96" y="21"/>
                    <a:pt x="96" y="49"/>
                  </a:cubicBezTo>
                  <a:cubicBezTo>
                    <a:pt x="96" y="52"/>
                    <a:pt x="96" y="55"/>
                    <a:pt x="95" y="59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9" y="70"/>
                    <a:pt x="38" y="75"/>
                    <a:pt x="52" y="75"/>
                  </a:cubicBezTo>
                  <a:cubicBezTo>
                    <a:pt x="59" y="76"/>
                    <a:pt x="66" y="73"/>
                    <a:pt x="71" y="68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81" y="91"/>
                    <a:pt x="67" y="98"/>
                    <a:pt x="51" y="97"/>
                  </a:cubicBezTo>
                  <a:close/>
                  <a:moveTo>
                    <a:pt x="72" y="40"/>
                  </a:moveTo>
                  <a:cubicBezTo>
                    <a:pt x="70" y="29"/>
                    <a:pt x="60" y="22"/>
                    <a:pt x="49" y="22"/>
                  </a:cubicBezTo>
                  <a:cubicBezTo>
                    <a:pt x="38" y="21"/>
                    <a:pt x="28" y="29"/>
                    <a:pt x="26" y="40"/>
                  </a:cubicBezTo>
                  <a:lnTo>
                    <a:pt x="72" y="40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3" name="Freeform 73">
              <a:extLst>
                <a:ext uri="{FF2B5EF4-FFF2-40B4-BE49-F238E27FC236}">
                  <a16:creationId xmlns:a16="http://schemas.microsoft.com/office/drawing/2014/main" id="{121DA82D-BCF8-6371-DAE7-6BDFB6B6D2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2301" y="3654425"/>
              <a:ext cx="233363" cy="150813"/>
            </a:xfrm>
            <a:custGeom>
              <a:avLst/>
              <a:gdLst>
                <a:gd name="T0" fmla="*/ 137 w 148"/>
                <a:gd name="T1" fmla="*/ 10 h 95"/>
                <a:gd name="T2" fmla="*/ 113 w 148"/>
                <a:gd name="T3" fmla="*/ 0 h 95"/>
                <a:gd name="T4" fmla="*/ 110 w 148"/>
                <a:gd name="T5" fmla="*/ 1 h 95"/>
                <a:gd name="T6" fmla="*/ 90 w 148"/>
                <a:gd name="T7" fmla="*/ 6 h 95"/>
                <a:gd name="T8" fmla="*/ 84 w 148"/>
                <a:gd name="T9" fmla="*/ 12 h 95"/>
                <a:gd name="T10" fmla="*/ 83 w 148"/>
                <a:gd name="T11" fmla="*/ 13 h 95"/>
                <a:gd name="T12" fmla="*/ 80 w 148"/>
                <a:gd name="T13" fmla="*/ 16 h 95"/>
                <a:gd name="T14" fmla="*/ 76 w 148"/>
                <a:gd name="T15" fmla="*/ 10 h 95"/>
                <a:gd name="T16" fmla="*/ 65 w 148"/>
                <a:gd name="T17" fmla="*/ 3 h 95"/>
                <a:gd name="T18" fmla="*/ 51 w 148"/>
                <a:gd name="T19" fmla="*/ 0 h 95"/>
                <a:gd name="T20" fmla="*/ 21 w 148"/>
                <a:gd name="T21" fmla="*/ 13 h 95"/>
                <a:gd name="T22" fmla="*/ 21 w 148"/>
                <a:gd name="T23" fmla="*/ 3 h 95"/>
                <a:gd name="T24" fmla="*/ 0 w 148"/>
                <a:gd name="T25" fmla="*/ 3 h 95"/>
                <a:gd name="T26" fmla="*/ 0 w 148"/>
                <a:gd name="T27" fmla="*/ 95 h 95"/>
                <a:gd name="T28" fmla="*/ 24 w 148"/>
                <a:gd name="T29" fmla="*/ 95 h 95"/>
                <a:gd name="T30" fmla="*/ 24 w 148"/>
                <a:gd name="T31" fmla="*/ 36 h 95"/>
                <a:gd name="T32" fmla="*/ 44 w 148"/>
                <a:gd name="T33" fmla="*/ 23 h 95"/>
                <a:gd name="T34" fmla="*/ 62 w 148"/>
                <a:gd name="T35" fmla="*/ 38 h 95"/>
                <a:gd name="T36" fmla="*/ 62 w 148"/>
                <a:gd name="T37" fmla="*/ 40 h 95"/>
                <a:gd name="T38" fmla="*/ 62 w 148"/>
                <a:gd name="T39" fmla="*/ 41 h 95"/>
                <a:gd name="T40" fmla="*/ 62 w 148"/>
                <a:gd name="T41" fmla="*/ 95 h 95"/>
                <a:gd name="T42" fmla="*/ 86 w 148"/>
                <a:gd name="T43" fmla="*/ 95 h 95"/>
                <a:gd name="T44" fmla="*/ 86 w 148"/>
                <a:gd name="T45" fmla="*/ 38 h 95"/>
                <a:gd name="T46" fmla="*/ 86 w 148"/>
                <a:gd name="T47" fmla="*/ 37 h 95"/>
                <a:gd name="T48" fmla="*/ 86 w 148"/>
                <a:gd name="T49" fmla="*/ 36 h 95"/>
                <a:gd name="T50" fmla="*/ 86 w 148"/>
                <a:gd name="T51" fmla="*/ 36 h 95"/>
                <a:gd name="T52" fmla="*/ 106 w 148"/>
                <a:gd name="T53" fmla="*/ 23 h 95"/>
                <a:gd name="T54" fmla="*/ 123 w 148"/>
                <a:gd name="T55" fmla="*/ 41 h 95"/>
                <a:gd name="T56" fmla="*/ 123 w 148"/>
                <a:gd name="T57" fmla="*/ 95 h 95"/>
                <a:gd name="T58" fmla="*/ 148 w 148"/>
                <a:gd name="T59" fmla="*/ 95 h 95"/>
                <a:gd name="T60" fmla="*/ 148 w 148"/>
                <a:gd name="T61" fmla="*/ 38 h 95"/>
                <a:gd name="T62" fmla="*/ 137 w 148"/>
                <a:gd name="T63" fmla="*/ 1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95">
                  <a:moveTo>
                    <a:pt x="137" y="10"/>
                  </a:moveTo>
                  <a:cubicBezTo>
                    <a:pt x="131" y="4"/>
                    <a:pt x="122" y="0"/>
                    <a:pt x="113" y="0"/>
                  </a:cubicBezTo>
                  <a:cubicBezTo>
                    <a:pt x="112" y="0"/>
                    <a:pt x="111" y="0"/>
                    <a:pt x="110" y="1"/>
                  </a:cubicBezTo>
                  <a:cubicBezTo>
                    <a:pt x="103" y="1"/>
                    <a:pt x="96" y="3"/>
                    <a:pt x="90" y="6"/>
                  </a:cubicBezTo>
                  <a:cubicBezTo>
                    <a:pt x="88" y="7"/>
                    <a:pt x="85" y="9"/>
                    <a:pt x="84" y="12"/>
                  </a:cubicBezTo>
                  <a:cubicBezTo>
                    <a:pt x="83" y="12"/>
                    <a:pt x="83" y="12"/>
                    <a:pt x="83" y="13"/>
                  </a:cubicBezTo>
                  <a:cubicBezTo>
                    <a:pt x="82" y="14"/>
                    <a:pt x="81" y="15"/>
                    <a:pt x="80" y="16"/>
                  </a:cubicBezTo>
                  <a:cubicBezTo>
                    <a:pt x="79" y="14"/>
                    <a:pt x="78" y="12"/>
                    <a:pt x="76" y="10"/>
                  </a:cubicBezTo>
                  <a:cubicBezTo>
                    <a:pt x="73" y="7"/>
                    <a:pt x="69" y="5"/>
                    <a:pt x="65" y="3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39" y="0"/>
                    <a:pt x="27" y="5"/>
                    <a:pt x="21" y="1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8" y="28"/>
                    <a:pt x="36" y="23"/>
                    <a:pt x="44" y="23"/>
                  </a:cubicBezTo>
                  <a:cubicBezTo>
                    <a:pt x="53" y="22"/>
                    <a:pt x="61" y="29"/>
                    <a:pt x="62" y="38"/>
                  </a:cubicBezTo>
                  <a:cubicBezTo>
                    <a:pt x="62" y="39"/>
                    <a:pt x="62" y="39"/>
                    <a:pt x="62" y="40"/>
                  </a:cubicBezTo>
                  <a:cubicBezTo>
                    <a:pt x="62" y="40"/>
                    <a:pt x="62" y="41"/>
                    <a:pt x="62" y="41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6" y="38"/>
                    <a:pt x="86" y="37"/>
                    <a:pt x="86" y="37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9" y="28"/>
                    <a:pt x="97" y="23"/>
                    <a:pt x="106" y="23"/>
                  </a:cubicBezTo>
                  <a:cubicBezTo>
                    <a:pt x="117" y="23"/>
                    <a:pt x="123" y="30"/>
                    <a:pt x="123" y="41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48" y="95"/>
                    <a:pt x="148" y="95"/>
                    <a:pt x="148" y="95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8" y="28"/>
                    <a:pt x="144" y="18"/>
                    <a:pt x="137" y="10"/>
                  </a:cubicBez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4" name="Freeform 74">
              <a:extLst>
                <a:ext uri="{FF2B5EF4-FFF2-40B4-BE49-F238E27FC236}">
                  <a16:creationId xmlns:a16="http://schemas.microsoft.com/office/drawing/2014/main" id="{4A37857F-564B-A779-198F-519AC3A26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3463" y="3616325"/>
              <a:ext cx="153988" cy="193675"/>
            </a:xfrm>
            <a:custGeom>
              <a:avLst/>
              <a:gdLst>
                <a:gd name="T0" fmla="*/ 73 w 97"/>
                <a:gd name="T1" fmla="*/ 0 h 122"/>
                <a:gd name="T2" fmla="*/ 73 w 97"/>
                <a:gd name="T3" fmla="*/ 32 h 122"/>
                <a:gd name="T4" fmla="*/ 49 w 97"/>
                <a:gd name="T5" fmla="*/ 24 h 122"/>
                <a:gd name="T6" fmla="*/ 0 w 97"/>
                <a:gd name="T7" fmla="*/ 73 h 122"/>
                <a:gd name="T8" fmla="*/ 49 w 97"/>
                <a:gd name="T9" fmla="*/ 121 h 122"/>
                <a:gd name="T10" fmla="*/ 73 w 97"/>
                <a:gd name="T11" fmla="*/ 114 h 122"/>
                <a:gd name="T12" fmla="*/ 73 w 97"/>
                <a:gd name="T13" fmla="*/ 119 h 122"/>
                <a:gd name="T14" fmla="*/ 97 w 97"/>
                <a:gd name="T15" fmla="*/ 119 h 122"/>
                <a:gd name="T16" fmla="*/ 97 w 97"/>
                <a:gd name="T17" fmla="*/ 6 h 122"/>
                <a:gd name="T18" fmla="*/ 73 w 97"/>
                <a:gd name="T19" fmla="*/ 0 h 122"/>
                <a:gd name="T20" fmla="*/ 49 w 97"/>
                <a:gd name="T21" fmla="*/ 98 h 122"/>
                <a:gd name="T22" fmla="*/ 23 w 97"/>
                <a:gd name="T23" fmla="*/ 73 h 122"/>
                <a:gd name="T24" fmla="*/ 48 w 97"/>
                <a:gd name="T25" fmla="*/ 48 h 122"/>
                <a:gd name="T26" fmla="*/ 73 w 97"/>
                <a:gd name="T27" fmla="*/ 72 h 122"/>
                <a:gd name="T28" fmla="*/ 73 w 97"/>
                <a:gd name="T29" fmla="*/ 73 h 122"/>
                <a:gd name="T30" fmla="*/ 50 w 97"/>
                <a:gd name="T31" fmla="*/ 98 h 122"/>
                <a:gd name="T32" fmla="*/ 49 w 97"/>
                <a:gd name="T33" fmla="*/ 9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122">
                  <a:moveTo>
                    <a:pt x="73" y="0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27"/>
                    <a:pt x="57" y="24"/>
                    <a:pt x="49" y="24"/>
                  </a:cubicBezTo>
                  <a:cubicBezTo>
                    <a:pt x="22" y="24"/>
                    <a:pt x="0" y="46"/>
                    <a:pt x="0" y="73"/>
                  </a:cubicBezTo>
                  <a:cubicBezTo>
                    <a:pt x="0" y="100"/>
                    <a:pt x="22" y="121"/>
                    <a:pt x="49" y="121"/>
                  </a:cubicBezTo>
                  <a:cubicBezTo>
                    <a:pt x="57" y="122"/>
                    <a:pt x="66" y="119"/>
                    <a:pt x="73" y="114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73" y="0"/>
                  </a:lnTo>
                  <a:close/>
                  <a:moveTo>
                    <a:pt x="49" y="98"/>
                  </a:moveTo>
                  <a:cubicBezTo>
                    <a:pt x="35" y="98"/>
                    <a:pt x="24" y="87"/>
                    <a:pt x="23" y="73"/>
                  </a:cubicBezTo>
                  <a:cubicBezTo>
                    <a:pt x="23" y="59"/>
                    <a:pt x="34" y="48"/>
                    <a:pt x="48" y="48"/>
                  </a:cubicBezTo>
                  <a:cubicBezTo>
                    <a:pt x="62" y="48"/>
                    <a:pt x="73" y="59"/>
                    <a:pt x="73" y="72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4" y="86"/>
                    <a:pt x="64" y="97"/>
                    <a:pt x="50" y="98"/>
                  </a:cubicBezTo>
                  <a:cubicBezTo>
                    <a:pt x="50" y="98"/>
                    <a:pt x="49" y="98"/>
                    <a:pt x="49" y="98"/>
                  </a:cubicBez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5" name="Oval 75">
              <a:extLst>
                <a:ext uri="{FF2B5EF4-FFF2-40B4-BE49-F238E27FC236}">
                  <a16:creationId xmlns:a16="http://schemas.microsoft.com/office/drawing/2014/main" id="{6D11EBAD-064A-0F5E-9146-9047BF5C0B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9876" y="3586163"/>
              <a:ext cx="290513" cy="2921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76" name="Grupa 75">
            <a:extLst>
              <a:ext uri="{FF2B5EF4-FFF2-40B4-BE49-F238E27FC236}">
                <a16:creationId xmlns:a16="http://schemas.microsoft.com/office/drawing/2014/main" id="{60C5B77A-CB66-0D99-D12E-78FF77C4C8AF}"/>
              </a:ext>
            </a:extLst>
          </p:cNvPr>
          <p:cNvGrpSpPr/>
          <p:nvPr userDrawn="1"/>
        </p:nvGrpSpPr>
        <p:grpSpPr>
          <a:xfrm>
            <a:off x="7322466" y="4244202"/>
            <a:ext cx="2010773" cy="390841"/>
            <a:chOff x="4943476" y="3605213"/>
            <a:chExt cx="1241425" cy="241300"/>
          </a:xfrm>
        </p:grpSpPr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2A448A89-8829-E2DD-DB07-716DDEF317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3476" y="3605213"/>
              <a:ext cx="295275" cy="241300"/>
            </a:xfrm>
            <a:custGeom>
              <a:avLst/>
              <a:gdLst>
                <a:gd name="T0" fmla="*/ 164 w 186"/>
                <a:gd name="T1" fmla="*/ 41 h 152"/>
                <a:gd name="T2" fmla="*/ 56 w 186"/>
                <a:gd name="T3" fmla="*/ 31 h 152"/>
                <a:gd name="T4" fmla="*/ 15 w 186"/>
                <a:gd name="T5" fmla="*/ 128 h 152"/>
                <a:gd name="T6" fmla="*/ 87 w 186"/>
                <a:gd name="T7" fmla="*/ 139 h 152"/>
                <a:gd name="T8" fmla="*/ 169 w 186"/>
                <a:gd name="T9" fmla="*/ 116 h 152"/>
                <a:gd name="T10" fmla="*/ 164 w 186"/>
                <a:gd name="T11" fmla="*/ 41 h 152"/>
                <a:gd name="T12" fmla="*/ 153 w 186"/>
                <a:gd name="T13" fmla="*/ 86 h 152"/>
                <a:gd name="T14" fmla="*/ 142 w 186"/>
                <a:gd name="T15" fmla="*/ 103 h 152"/>
                <a:gd name="T16" fmla="*/ 131 w 186"/>
                <a:gd name="T17" fmla="*/ 86 h 152"/>
                <a:gd name="T18" fmla="*/ 121 w 186"/>
                <a:gd name="T19" fmla="*/ 66 h 152"/>
                <a:gd name="T20" fmla="*/ 109 w 186"/>
                <a:gd name="T21" fmla="*/ 87 h 152"/>
                <a:gd name="T22" fmla="*/ 87 w 186"/>
                <a:gd name="T23" fmla="*/ 116 h 152"/>
                <a:gd name="T24" fmla="*/ 69 w 186"/>
                <a:gd name="T25" fmla="*/ 95 h 152"/>
                <a:gd name="T26" fmla="*/ 61 w 186"/>
                <a:gd name="T27" fmla="*/ 79 h 152"/>
                <a:gd name="T28" fmla="*/ 55 w 186"/>
                <a:gd name="T29" fmla="*/ 91 h 152"/>
                <a:gd name="T30" fmla="*/ 27 w 186"/>
                <a:gd name="T31" fmla="*/ 118 h 152"/>
                <a:gd name="T32" fmla="*/ 33 w 186"/>
                <a:gd name="T33" fmla="*/ 111 h 152"/>
                <a:gd name="T34" fmla="*/ 41 w 186"/>
                <a:gd name="T35" fmla="*/ 90 h 152"/>
                <a:gd name="T36" fmla="*/ 57 w 186"/>
                <a:gd name="T37" fmla="*/ 63 h 152"/>
                <a:gd name="T38" fmla="*/ 69 w 186"/>
                <a:gd name="T39" fmla="*/ 80 h 152"/>
                <a:gd name="T40" fmla="*/ 78 w 186"/>
                <a:gd name="T41" fmla="*/ 96 h 152"/>
                <a:gd name="T42" fmla="*/ 91 w 186"/>
                <a:gd name="T43" fmla="*/ 70 h 152"/>
                <a:gd name="T44" fmla="*/ 111 w 186"/>
                <a:gd name="T45" fmla="*/ 42 h 152"/>
                <a:gd name="T46" fmla="*/ 132 w 186"/>
                <a:gd name="T47" fmla="*/ 74 h 152"/>
                <a:gd name="T48" fmla="*/ 139 w 186"/>
                <a:gd name="T49" fmla="*/ 90 h 152"/>
                <a:gd name="T50" fmla="*/ 144 w 186"/>
                <a:gd name="T51" fmla="*/ 85 h 152"/>
                <a:gd name="T52" fmla="*/ 154 w 186"/>
                <a:gd name="T53" fmla="*/ 71 h 152"/>
                <a:gd name="T54" fmla="*/ 162 w 186"/>
                <a:gd name="T55" fmla="*/ 69 h 152"/>
                <a:gd name="T56" fmla="*/ 153 w 186"/>
                <a:gd name="T57" fmla="*/ 8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6" h="152">
                  <a:moveTo>
                    <a:pt x="164" y="41"/>
                  </a:moveTo>
                  <a:cubicBezTo>
                    <a:pt x="138" y="0"/>
                    <a:pt x="87" y="10"/>
                    <a:pt x="56" y="31"/>
                  </a:cubicBezTo>
                  <a:cubicBezTo>
                    <a:pt x="25" y="53"/>
                    <a:pt x="0" y="106"/>
                    <a:pt x="15" y="128"/>
                  </a:cubicBezTo>
                  <a:cubicBezTo>
                    <a:pt x="30" y="151"/>
                    <a:pt x="51" y="152"/>
                    <a:pt x="87" y="139"/>
                  </a:cubicBezTo>
                  <a:cubicBezTo>
                    <a:pt x="123" y="125"/>
                    <a:pt x="152" y="146"/>
                    <a:pt x="169" y="116"/>
                  </a:cubicBezTo>
                  <a:cubicBezTo>
                    <a:pt x="186" y="85"/>
                    <a:pt x="177" y="61"/>
                    <a:pt x="164" y="41"/>
                  </a:cubicBezTo>
                  <a:close/>
                  <a:moveTo>
                    <a:pt x="153" y="86"/>
                  </a:moveTo>
                  <a:cubicBezTo>
                    <a:pt x="149" y="95"/>
                    <a:pt x="147" y="103"/>
                    <a:pt x="142" y="103"/>
                  </a:cubicBezTo>
                  <a:cubicBezTo>
                    <a:pt x="137" y="103"/>
                    <a:pt x="134" y="95"/>
                    <a:pt x="131" y="86"/>
                  </a:cubicBezTo>
                  <a:cubicBezTo>
                    <a:pt x="129" y="77"/>
                    <a:pt x="125" y="66"/>
                    <a:pt x="121" y="66"/>
                  </a:cubicBezTo>
                  <a:cubicBezTo>
                    <a:pt x="117" y="66"/>
                    <a:pt x="113" y="78"/>
                    <a:pt x="109" y="87"/>
                  </a:cubicBezTo>
                  <a:cubicBezTo>
                    <a:pt x="103" y="101"/>
                    <a:pt x="97" y="116"/>
                    <a:pt x="87" y="116"/>
                  </a:cubicBezTo>
                  <a:cubicBezTo>
                    <a:pt x="78" y="116"/>
                    <a:pt x="73" y="105"/>
                    <a:pt x="69" y="95"/>
                  </a:cubicBezTo>
                  <a:cubicBezTo>
                    <a:pt x="66" y="88"/>
                    <a:pt x="64" y="79"/>
                    <a:pt x="61" y="79"/>
                  </a:cubicBezTo>
                  <a:cubicBezTo>
                    <a:pt x="58" y="79"/>
                    <a:pt x="56" y="86"/>
                    <a:pt x="55" y="91"/>
                  </a:cubicBezTo>
                  <a:cubicBezTo>
                    <a:pt x="52" y="104"/>
                    <a:pt x="46" y="118"/>
                    <a:pt x="27" y="118"/>
                  </a:cubicBezTo>
                  <a:cubicBezTo>
                    <a:pt x="29" y="116"/>
                    <a:pt x="31" y="114"/>
                    <a:pt x="33" y="111"/>
                  </a:cubicBezTo>
                  <a:cubicBezTo>
                    <a:pt x="37" y="105"/>
                    <a:pt x="39" y="98"/>
                    <a:pt x="41" y="90"/>
                  </a:cubicBezTo>
                  <a:cubicBezTo>
                    <a:pt x="45" y="77"/>
                    <a:pt x="49" y="63"/>
                    <a:pt x="57" y="63"/>
                  </a:cubicBezTo>
                  <a:cubicBezTo>
                    <a:pt x="65" y="63"/>
                    <a:pt x="67" y="73"/>
                    <a:pt x="69" y="80"/>
                  </a:cubicBezTo>
                  <a:cubicBezTo>
                    <a:pt x="71" y="90"/>
                    <a:pt x="73" y="96"/>
                    <a:pt x="78" y="96"/>
                  </a:cubicBezTo>
                  <a:cubicBezTo>
                    <a:pt x="82" y="95"/>
                    <a:pt x="87" y="82"/>
                    <a:pt x="91" y="70"/>
                  </a:cubicBezTo>
                  <a:cubicBezTo>
                    <a:pt x="96" y="56"/>
                    <a:pt x="102" y="42"/>
                    <a:pt x="111" y="42"/>
                  </a:cubicBezTo>
                  <a:cubicBezTo>
                    <a:pt x="122" y="42"/>
                    <a:pt x="127" y="59"/>
                    <a:pt x="132" y="74"/>
                  </a:cubicBezTo>
                  <a:cubicBezTo>
                    <a:pt x="134" y="80"/>
                    <a:pt x="137" y="90"/>
                    <a:pt x="139" y="90"/>
                  </a:cubicBezTo>
                  <a:cubicBezTo>
                    <a:pt x="141" y="90"/>
                    <a:pt x="142" y="89"/>
                    <a:pt x="144" y="85"/>
                  </a:cubicBezTo>
                  <a:cubicBezTo>
                    <a:pt x="147" y="78"/>
                    <a:pt x="150" y="73"/>
                    <a:pt x="154" y="71"/>
                  </a:cubicBezTo>
                  <a:cubicBezTo>
                    <a:pt x="157" y="69"/>
                    <a:pt x="159" y="69"/>
                    <a:pt x="162" y="69"/>
                  </a:cubicBezTo>
                  <a:cubicBezTo>
                    <a:pt x="158" y="74"/>
                    <a:pt x="155" y="80"/>
                    <a:pt x="153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122D237D-675D-7872-90BF-7B2A2A77C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013" y="3681413"/>
              <a:ext cx="131763" cy="101600"/>
            </a:xfrm>
            <a:custGeom>
              <a:avLst/>
              <a:gdLst>
                <a:gd name="T0" fmla="*/ 58 w 83"/>
                <a:gd name="T1" fmla="*/ 0 h 64"/>
                <a:gd name="T2" fmla="*/ 83 w 83"/>
                <a:gd name="T3" fmla="*/ 25 h 64"/>
                <a:gd name="T4" fmla="*/ 83 w 83"/>
                <a:gd name="T5" fmla="*/ 61 h 64"/>
                <a:gd name="T6" fmla="*/ 82 w 83"/>
                <a:gd name="T7" fmla="*/ 63 h 64"/>
                <a:gd name="T8" fmla="*/ 71 w 83"/>
                <a:gd name="T9" fmla="*/ 63 h 64"/>
                <a:gd name="T10" fmla="*/ 70 w 83"/>
                <a:gd name="T11" fmla="*/ 62 h 64"/>
                <a:gd name="T12" fmla="*/ 70 w 83"/>
                <a:gd name="T13" fmla="*/ 61 h 64"/>
                <a:gd name="T14" fmla="*/ 70 w 83"/>
                <a:gd name="T15" fmla="*/ 25 h 64"/>
                <a:gd name="T16" fmla="*/ 60 w 83"/>
                <a:gd name="T17" fmla="*/ 13 h 64"/>
                <a:gd name="T18" fmla="*/ 57 w 83"/>
                <a:gd name="T19" fmla="*/ 13 h 64"/>
                <a:gd name="T20" fmla="*/ 47 w 83"/>
                <a:gd name="T21" fmla="*/ 16 h 64"/>
                <a:gd name="T22" fmla="*/ 48 w 83"/>
                <a:gd name="T23" fmla="*/ 25 h 64"/>
                <a:gd name="T24" fmla="*/ 48 w 83"/>
                <a:gd name="T25" fmla="*/ 62 h 64"/>
                <a:gd name="T26" fmla="*/ 47 w 83"/>
                <a:gd name="T27" fmla="*/ 63 h 64"/>
                <a:gd name="T28" fmla="*/ 37 w 83"/>
                <a:gd name="T29" fmla="*/ 63 h 64"/>
                <a:gd name="T30" fmla="*/ 35 w 83"/>
                <a:gd name="T31" fmla="*/ 62 h 64"/>
                <a:gd name="T32" fmla="*/ 35 w 83"/>
                <a:gd name="T33" fmla="*/ 25 h 64"/>
                <a:gd name="T34" fmla="*/ 23 w 83"/>
                <a:gd name="T35" fmla="*/ 13 h 64"/>
                <a:gd name="T36" fmla="*/ 14 w 83"/>
                <a:gd name="T37" fmla="*/ 14 h 64"/>
                <a:gd name="T38" fmla="*/ 14 w 83"/>
                <a:gd name="T39" fmla="*/ 62 h 64"/>
                <a:gd name="T40" fmla="*/ 12 w 83"/>
                <a:gd name="T41" fmla="*/ 64 h 64"/>
                <a:gd name="T42" fmla="*/ 2 w 83"/>
                <a:gd name="T43" fmla="*/ 64 h 64"/>
                <a:gd name="T44" fmla="*/ 0 w 83"/>
                <a:gd name="T45" fmla="*/ 62 h 64"/>
                <a:gd name="T46" fmla="*/ 0 w 83"/>
                <a:gd name="T47" fmla="*/ 7 h 64"/>
                <a:gd name="T48" fmla="*/ 2 w 83"/>
                <a:gd name="T49" fmla="*/ 5 h 64"/>
                <a:gd name="T50" fmla="*/ 23 w 83"/>
                <a:gd name="T51" fmla="*/ 0 h 64"/>
                <a:gd name="T52" fmla="*/ 40 w 83"/>
                <a:gd name="T53" fmla="*/ 6 h 64"/>
                <a:gd name="T54" fmla="*/ 58 w 83"/>
                <a:gd name="T5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64">
                  <a:moveTo>
                    <a:pt x="58" y="0"/>
                  </a:moveTo>
                  <a:cubicBezTo>
                    <a:pt x="73" y="0"/>
                    <a:pt x="83" y="9"/>
                    <a:pt x="83" y="25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3"/>
                    <a:pt x="83" y="63"/>
                    <a:pt x="82" y="6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0" y="63"/>
                    <a:pt x="70" y="63"/>
                    <a:pt x="70" y="62"/>
                  </a:cubicBezTo>
                  <a:cubicBezTo>
                    <a:pt x="69" y="62"/>
                    <a:pt x="69" y="62"/>
                    <a:pt x="70" y="61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0" y="19"/>
                    <a:pt x="66" y="13"/>
                    <a:pt x="60" y="13"/>
                  </a:cubicBezTo>
                  <a:cubicBezTo>
                    <a:pt x="59" y="12"/>
                    <a:pt x="58" y="12"/>
                    <a:pt x="57" y="13"/>
                  </a:cubicBezTo>
                  <a:cubicBezTo>
                    <a:pt x="53" y="13"/>
                    <a:pt x="50" y="14"/>
                    <a:pt x="47" y="16"/>
                  </a:cubicBezTo>
                  <a:cubicBezTo>
                    <a:pt x="48" y="19"/>
                    <a:pt x="48" y="22"/>
                    <a:pt x="48" y="25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63"/>
                    <a:pt x="48" y="63"/>
                    <a:pt x="4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6" y="64"/>
                    <a:pt x="35" y="63"/>
                    <a:pt x="35" y="62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16"/>
                    <a:pt x="31" y="13"/>
                    <a:pt x="23" y="13"/>
                  </a:cubicBezTo>
                  <a:cubicBezTo>
                    <a:pt x="20" y="13"/>
                    <a:pt x="17" y="13"/>
                    <a:pt x="14" y="14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3"/>
                    <a:pt x="13" y="64"/>
                    <a:pt x="1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1" y="64"/>
                    <a:pt x="0" y="63"/>
                    <a:pt x="0" y="6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2" y="5"/>
                  </a:cubicBezTo>
                  <a:cubicBezTo>
                    <a:pt x="8" y="2"/>
                    <a:pt x="16" y="0"/>
                    <a:pt x="23" y="0"/>
                  </a:cubicBezTo>
                  <a:cubicBezTo>
                    <a:pt x="29" y="0"/>
                    <a:pt x="35" y="2"/>
                    <a:pt x="40" y="6"/>
                  </a:cubicBezTo>
                  <a:cubicBezTo>
                    <a:pt x="45" y="2"/>
                    <a:pt x="51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7F49DB30-AB94-72E1-2405-CD1C941613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7826" y="3681413"/>
              <a:ext cx="87313" cy="103188"/>
            </a:xfrm>
            <a:custGeom>
              <a:avLst/>
              <a:gdLst>
                <a:gd name="T0" fmla="*/ 28 w 55"/>
                <a:gd name="T1" fmla="*/ 65 h 65"/>
                <a:gd name="T2" fmla="*/ 0 w 55"/>
                <a:gd name="T3" fmla="*/ 41 h 65"/>
                <a:gd name="T4" fmla="*/ 0 w 55"/>
                <a:gd name="T5" fmla="*/ 25 h 65"/>
                <a:gd name="T6" fmla="*/ 28 w 55"/>
                <a:gd name="T7" fmla="*/ 0 h 65"/>
                <a:gd name="T8" fmla="*/ 55 w 55"/>
                <a:gd name="T9" fmla="*/ 25 h 65"/>
                <a:gd name="T10" fmla="*/ 55 w 55"/>
                <a:gd name="T11" fmla="*/ 41 h 65"/>
                <a:gd name="T12" fmla="*/ 28 w 55"/>
                <a:gd name="T13" fmla="*/ 65 h 65"/>
                <a:gd name="T14" fmla="*/ 28 w 55"/>
                <a:gd name="T15" fmla="*/ 52 h 65"/>
                <a:gd name="T16" fmla="*/ 41 w 55"/>
                <a:gd name="T17" fmla="*/ 41 h 65"/>
                <a:gd name="T18" fmla="*/ 41 w 55"/>
                <a:gd name="T19" fmla="*/ 25 h 65"/>
                <a:gd name="T20" fmla="*/ 28 w 55"/>
                <a:gd name="T21" fmla="*/ 13 h 65"/>
                <a:gd name="T22" fmla="*/ 15 w 55"/>
                <a:gd name="T23" fmla="*/ 25 h 65"/>
                <a:gd name="T24" fmla="*/ 15 w 55"/>
                <a:gd name="T25" fmla="*/ 41 h 65"/>
                <a:gd name="T26" fmla="*/ 28 w 55"/>
                <a:gd name="T27" fmla="*/ 5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65">
                  <a:moveTo>
                    <a:pt x="28" y="65"/>
                  </a:moveTo>
                  <a:cubicBezTo>
                    <a:pt x="11" y="65"/>
                    <a:pt x="0" y="55"/>
                    <a:pt x="0" y="4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8" y="0"/>
                  </a:cubicBezTo>
                  <a:cubicBezTo>
                    <a:pt x="44" y="0"/>
                    <a:pt x="55" y="10"/>
                    <a:pt x="55" y="25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55"/>
                    <a:pt x="44" y="65"/>
                    <a:pt x="28" y="65"/>
                  </a:cubicBezTo>
                  <a:close/>
                  <a:moveTo>
                    <a:pt x="28" y="52"/>
                  </a:moveTo>
                  <a:cubicBezTo>
                    <a:pt x="36" y="52"/>
                    <a:pt x="41" y="48"/>
                    <a:pt x="41" y="41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17"/>
                    <a:pt x="36" y="13"/>
                    <a:pt x="28" y="13"/>
                  </a:cubicBezTo>
                  <a:cubicBezTo>
                    <a:pt x="19" y="13"/>
                    <a:pt x="15" y="17"/>
                    <a:pt x="15" y="25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8"/>
                    <a:pt x="19" y="52"/>
                    <a:pt x="28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2B129E48-F96F-7352-C126-BB611E566D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188" y="3681413"/>
              <a:ext cx="84138" cy="100013"/>
            </a:xfrm>
            <a:custGeom>
              <a:avLst/>
              <a:gdLst>
                <a:gd name="T0" fmla="*/ 2 w 53"/>
                <a:gd name="T1" fmla="*/ 63 h 63"/>
                <a:gd name="T2" fmla="*/ 0 w 53"/>
                <a:gd name="T3" fmla="*/ 62 h 63"/>
                <a:gd name="T4" fmla="*/ 0 w 53"/>
                <a:gd name="T5" fmla="*/ 7 h 63"/>
                <a:gd name="T6" fmla="*/ 1 w 53"/>
                <a:gd name="T7" fmla="*/ 5 h 63"/>
                <a:gd name="T8" fmla="*/ 25 w 53"/>
                <a:gd name="T9" fmla="*/ 0 h 63"/>
                <a:gd name="T10" fmla="*/ 53 w 53"/>
                <a:gd name="T11" fmla="*/ 27 h 63"/>
                <a:gd name="T12" fmla="*/ 53 w 53"/>
                <a:gd name="T13" fmla="*/ 61 h 63"/>
                <a:gd name="T14" fmla="*/ 51 w 53"/>
                <a:gd name="T15" fmla="*/ 63 h 63"/>
                <a:gd name="T16" fmla="*/ 40 w 53"/>
                <a:gd name="T17" fmla="*/ 63 h 63"/>
                <a:gd name="T18" fmla="*/ 39 w 53"/>
                <a:gd name="T19" fmla="*/ 62 h 63"/>
                <a:gd name="T20" fmla="*/ 39 w 53"/>
                <a:gd name="T21" fmla="*/ 27 h 63"/>
                <a:gd name="T22" fmla="*/ 25 w 53"/>
                <a:gd name="T23" fmla="*/ 13 h 63"/>
                <a:gd name="T24" fmla="*/ 14 w 53"/>
                <a:gd name="T25" fmla="*/ 14 h 63"/>
                <a:gd name="T26" fmla="*/ 14 w 53"/>
                <a:gd name="T27" fmla="*/ 62 h 63"/>
                <a:gd name="T28" fmla="*/ 13 w 53"/>
                <a:gd name="T29" fmla="*/ 63 h 63"/>
                <a:gd name="T30" fmla="*/ 2 w 53"/>
                <a:gd name="T3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63">
                  <a:moveTo>
                    <a:pt x="2" y="63"/>
                  </a:moveTo>
                  <a:cubicBezTo>
                    <a:pt x="1" y="63"/>
                    <a:pt x="0" y="63"/>
                    <a:pt x="0" y="6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1" y="5"/>
                  </a:cubicBezTo>
                  <a:cubicBezTo>
                    <a:pt x="9" y="2"/>
                    <a:pt x="17" y="0"/>
                    <a:pt x="25" y="0"/>
                  </a:cubicBezTo>
                  <a:cubicBezTo>
                    <a:pt x="41" y="0"/>
                    <a:pt x="53" y="8"/>
                    <a:pt x="53" y="27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3"/>
                    <a:pt x="52" y="63"/>
                    <a:pt x="51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63"/>
                    <a:pt x="39" y="63"/>
                    <a:pt x="39" y="62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16"/>
                    <a:pt x="34" y="13"/>
                    <a:pt x="25" y="13"/>
                  </a:cubicBezTo>
                  <a:cubicBezTo>
                    <a:pt x="21" y="13"/>
                    <a:pt x="17" y="13"/>
                    <a:pt x="14" y="14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3"/>
                    <a:pt x="14" y="63"/>
                    <a:pt x="13" y="63"/>
                  </a:cubicBezTo>
                  <a:cubicBezTo>
                    <a:pt x="2" y="63"/>
                    <a:pt x="2" y="63"/>
                    <a:pt x="2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FAB2AE58-8946-D1D8-C36F-DFBA86CF3C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7376" y="3683000"/>
              <a:ext cx="82550" cy="103188"/>
            </a:xfrm>
            <a:custGeom>
              <a:avLst/>
              <a:gdLst>
                <a:gd name="T0" fmla="*/ 52 w 52"/>
                <a:gd name="T1" fmla="*/ 36 h 65"/>
                <a:gd name="T2" fmla="*/ 50 w 52"/>
                <a:gd name="T3" fmla="*/ 38 h 65"/>
                <a:gd name="T4" fmla="*/ 50 w 52"/>
                <a:gd name="T5" fmla="*/ 38 h 65"/>
                <a:gd name="T6" fmla="*/ 14 w 52"/>
                <a:gd name="T7" fmla="*/ 38 h 65"/>
                <a:gd name="T8" fmla="*/ 14 w 52"/>
                <a:gd name="T9" fmla="*/ 41 h 65"/>
                <a:gd name="T10" fmla="*/ 26 w 52"/>
                <a:gd name="T11" fmla="*/ 52 h 65"/>
                <a:gd name="T12" fmla="*/ 43 w 52"/>
                <a:gd name="T13" fmla="*/ 47 h 65"/>
                <a:gd name="T14" fmla="*/ 45 w 52"/>
                <a:gd name="T15" fmla="*/ 47 h 65"/>
                <a:gd name="T16" fmla="*/ 45 w 52"/>
                <a:gd name="T17" fmla="*/ 47 h 65"/>
                <a:gd name="T18" fmla="*/ 45 w 52"/>
                <a:gd name="T19" fmla="*/ 47 h 65"/>
                <a:gd name="T20" fmla="*/ 51 w 52"/>
                <a:gd name="T21" fmla="*/ 54 h 65"/>
                <a:gd name="T22" fmla="*/ 51 w 52"/>
                <a:gd name="T23" fmla="*/ 56 h 65"/>
                <a:gd name="T24" fmla="*/ 51 w 52"/>
                <a:gd name="T25" fmla="*/ 56 h 65"/>
                <a:gd name="T26" fmla="*/ 50 w 52"/>
                <a:gd name="T27" fmla="*/ 56 h 65"/>
                <a:gd name="T28" fmla="*/ 26 w 52"/>
                <a:gd name="T29" fmla="*/ 65 h 65"/>
                <a:gd name="T30" fmla="*/ 0 w 52"/>
                <a:gd name="T31" fmla="*/ 41 h 65"/>
                <a:gd name="T32" fmla="*/ 0 w 52"/>
                <a:gd name="T33" fmla="*/ 24 h 65"/>
                <a:gd name="T34" fmla="*/ 26 w 52"/>
                <a:gd name="T35" fmla="*/ 0 h 65"/>
                <a:gd name="T36" fmla="*/ 52 w 52"/>
                <a:gd name="T37" fmla="*/ 24 h 65"/>
                <a:gd name="T38" fmla="*/ 52 w 52"/>
                <a:gd name="T39" fmla="*/ 36 h 65"/>
                <a:gd name="T40" fmla="*/ 26 w 52"/>
                <a:gd name="T41" fmla="*/ 11 h 65"/>
                <a:gd name="T42" fmla="*/ 13 w 52"/>
                <a:gd name="T43" fmla="*/ 21 h 65"/>
                <a:gd name="T44" fmla="*/ 13 w 52"/>
                <a:gd name="T45" fmla="*/ 23 h 65"/>
                <a:gd name="T46" fmla="*/ 13 w 52"/>
                <a:gd name="T47" fmla="*/ 27 h 65"/>
                <a:gd name="T48" fmla="*/ 38 w 52"/>
                <a:gd name="T49" fmla="*/ 27 h 65"/>
                <a:gd name="T50" fmla="*/ 38 w 52"/>
                <a:gd name="T51" fmla="*/ 24 h 65"/>
                <a:gd name="T52" fmla="*/ 28 w 52"/>
                <a:gd name="T53" fmla="*/ 12 h 65"/>
                <a:gd name="T54" fmla="*/ 28 w 52"/>
                <a:gd name="T55" fmla="*/ 12 h 65"/>
                <a:gd name="T56" fmla="*/ 26 w 52"/>
                <a:gd name="T5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65">
                  <a:moveTo>
                    <a:pt x="52" y="36"/>
                  </a:moveTo>
                  <a:cubicBezTo>
                    <a:pt x="52" y="37"/>
                    <a:pt x="51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8"/>
                    <a:pt x="19" y="52"/>
                    <a:pt x="26" y="52"/>
                  </a:cubicBezTo>
                  <a:cubicBezTo>
                    <a:pt x="32" y="52"/>
                    <a:pt x="38" y="50"/>
                    <a:pt x="43" y="47"/>
                  </a:cubicBezTo>
                  <a:cubicBezTo>
                    <a:pt x="44" y="46"/>
                    <a:pt x="45" y="46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5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3" y="62"/>
                    <a:pt x="35" y="65"/>
                    <a:pt x="26" y="65"/>
                  </a:cubicBezTo>
                  <a:cubicBezTo>
                    <a:pt x="12" y="65"/>
                    <a:pt x="0" y="57"/>
                    <a:pt x="0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7"/>
                    <a:pt x="13" y="0"/>
                    <a:pt x="26" y="0"/>
                  </a:cubicBezTo>
                  <a:cubicBezTo>
                    <a:pt x="39" y="0"/>
                    <a:pt x="52" y="7"/>
                    <a:pt x="52" y="24"/>
                  </a:cubicBezTo>
                  <a:lnTo>
                    <a:pt x="52" y="36"/>
                  </a:lnTo>
                  <a:close/>
                  <a:moveTo>
                    <a:pt x="26" y="11"/>
                  </a:moveTo>
                  <a:cubicBezTo>
                    <a:pt x="20" y="11"/>
                    <a:pt x="14" y="15"/>
                    <a:pt x="13" y="21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18"/>
                    <a:pt x="34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1"/>
                    <a:pt x="26" y="11"/>
                    <a:pt x="26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7B1C0268-A0EA-9711-2696-32E5BB5F09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7388" y="3660775"/>
              <a:ext cx="47625" cy="123825"/>
            </a:xfrm>
            <a:custGeom>
              <a:avLst/>
              <a:gdLst>
                <a:gd name="T0" fmla="*/ 23 w 30"/>
                <a:gd name="T1" fmla="*/ 65 h 78"/>
                <a:gd name="T2" fmla="*/ 28 w 30"/>
                <a:gd name="T3" fmla="*/ 65 h 78"/>
                <a:gd name="T4" fmla="*/ 30 w 30"/>
                <a:gd name="T5" fmla="*/ 67 h 78"/>
                <a:gd name="T6" fmla="*/ 30 w 30"/>
                <a:gd name="T7" fmla="*/ 76 h 78"/>
                <a:gd name="T8" fmla="*/ 29 w 30"/>
                <a:gd name="T9" fmla="*/ 78 h 78"/>
                <a:gd name="T10" fmla="*/ 29 w 30"/>
                <a:gd name="T11" fmla="*/ 78 h 78"/>
                <a:gd name="T12" fmla="*/ 22 w 30"/>
                <a:gd name="T13" fmla="*/ 78 h 78"/>
                <a:gd name="T14" fmla="*/ 0 w 30"/>
                <a:gd name="T15" fmla="*/ 56 h 78"/>
                <a:gd name="T16" fmla="*/ 0 w 30"/>
                <a:gd name="T17" fmla="*/ 1 h 78"/>
                <a:gd name="T18" fmla="*/ 1 w 30"/>
                <a:gd name="T19" fmla="*/ 0 h 78"/>
                <a:gd name="T20" fmla="*/ 2 w 30"/>
                <a:gd name="T21" fmla="*/ 0 h 78"/>
                <a:gd name="T22" fmla="*/ 11 w 30"/>
                <a:gd name="T23" fmla="*/ 0 h 78"/>
                <a:gd name="T24" fmla="*/ 12 w 30"/>
                <a:gd name="T25" fmla="*/ 1 h 78"/>
                <a:gd name="T26" fmla="*/ 12 w 30"/>
                <a:gd name="T27" fmla="*/ 1 h 78"/>
                <a:gd name="T28" fmla="*/ 13 w 30"/>
                <a:gd name="T29" fmla="*/ 16 h 78"/>
                <a:gd name="T30" fmla="*/ 26 w 30"/>
                <a:gd name="T31" fmla="*/ 16 h 78"/>
                <a:gd name="T32" fmla="*/ 28 w 30"/>
                <a:gd name="T33" fmla="*/ 17 h 78"/>
                <a:gd name="T34" fmla="*/ 28 w 30"/>
                <a:gd name="T35" fmla="*/ 26 h 78"/>
                <a:gd name="T36" fmla="*/ 27 w 30"/>
                <a:gd name="T37" fmla="*/ 28 h 78"/>
                <a:gd name="T38" fmla="*/ 13 w 30"/>
                <a:gd name="T39" fmla="*/ 28 h 78"/>
                <a:gd name="T40" fmla="*/ 13 w 30"/>
                <a:gd name="T41" fmla="*/ 55 h 78"/>
                <a:gd name="T42" fmla="*/ 22 w 30"/>
                <a:gd name="T43" fmla="*/ 65 h 78"/>
                <a:gd name="T44" fmla="*/ 23 w 30"/>
                <a:gd name="T45" fmla="*/ 6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78">
                  <a:moveTo>
                    <a:pt x="23" y="65"/>
                  </a:moveTo>
                  <a:cubicBezTo>
                    <a:pt x="25" y="65"/>
                    <a:pt x="27" y="65"/>
                    <a:pt x="28" y="65"/>
                  </a:cubicBezTo>
                  <a:cubicBezTo>
                    <a:pt x="30" y="65"/>
                    <a:pt x="30" y="66"/>
                    <a:pt x="30" y="67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0" y="77"/>
                    <a:pt x="30" y="78"/>
                    <a:pt x="29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8"/>
                    <a:pt x="24" y="78"/>
                    <a:pt x="22" y="78"/>
                  </a:cubicBezTo>
                  <a:cubicBezTo>
                    <a:pt x="10" y="78"/>
                    <a:pt x="0" y="72"/>
                    <a:pt x="0" y="5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8" y="16"/>
                    <a:pt x="28" y="1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7" y="28"/>
                    <a:pt x="27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60"/>
                    <a:pt x="17" y="65"/>
                    <a:pt x="22" y="65"/>
                  </a:cubicBezTo>
                  <a:cubicBezTo>
                    <a:pt x="23" y="65"/>
                    <a:pt x="23" y="65"/>
                    <a:pt x="23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3" name="Freeform 82">
              <a:extLst>
                <a:ext uri="{FF2B5EF4-FFF2-40B4-BE49-F238E27FC236}">
                  <a16:creationId xmlns:a16="http://schemas.microsoft.com/office/drawing/2014/main" id="{89DC07F6-5A3D-97C6-7319-495820EDEC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9301" y="3683000"/>
              <a:ext cx="77788" cy="101600"/>
            </a:xfrm>
            <a:custGeom>
              <a:avLst/>
              <a:gdLst>
                <a:gd name="T0" fmla="*/ 48 w 49"/>
                <a:gd name="T1" fmla="*/ 34 h 64"/>
                <a:gd name="T2" fmla="*/ 47 w 49"/>
                <a:gd name="T3" fmla="*/ 35 h 64"/>
                <a:gd name="T4" fmla="*/ 47 w 49"/>
                <a:gd name="T5" fmla="*/ 35 h 64"/>
                <a:gd name="T6" fmla="*/ 6 w 49"/>
                <a:gd name="T7" fmla="*/ 35 h 64"/>
                <a:gd name="T8" fmla="*/ 6 w 49"/>
                <a:gd name="T9" fmla="*/ 42 h 64"/>
                <a:gd name="T10" fmla="*/ 24 w 49"/>
                <a:gd name="T11" fmla="*/ 58 h 64"/>
                <a:gd name="T12" fmla="*/ 43 w 49"/>
                <a:gd name="T13" fmla="*/ 51 h 64"/>
                <a:gd name="T14" fmla="*/ 45 w 49"/>
                <a:gd name="T15" fmla="*/ 51 h 64"/>
                <a:gd name="T16" fmla="*/ 47 w 49"/>
                <a:gd name="T17" fmla="*/ 54 h 64"/>
                <a:gd name="T18" fmla="*/ 47 w 49"/>
                <a:gd name="T19" fmla="*/ 55 h 64"/>
                <a:gd name="T20" fmla="*/ 24 w 49"/>
                <a:gd name="T21" fmla="*/ 64 h 64"/>
                <a:gd name="T22" fmla="*/ 0 w 49"/>
                <a:gd name="T23" fmla="*/ 42 h 64"/>
                <a:gd name="T24" fmla="*/ 0 w 49"/>
                <a:gd name="T25" fmla="*/ 23 h 64"/>
                <a:gd name="T26" fmla="*/ 24 w 49"/>
                <a:gd name="T27" fmla="*/ 0 h 64"/>
                <a:gd name="T28" fmla="*/ 49 w 49"/>
                <a:gd name="T29" fmla="*/ 23 h 64"/>
                <a:gd name="T30" fmla="*/ 48 w 49"/>
                <a:gd name="T31" fmla="*/ 34 h 64"/>
                <a:gd name="T32" fmla="*/ 24 w 49"/>
                <a:gd name="T33" fmla="*/ 6 h 64"/>
                <a:gd name="T34" fmla="*/ 6 w 49"/>
                <a:gd name="T35" fmla="*/ 23 h 64"/>
                <a:gd name="T36" fmla="*/ 6 w 49"/>
                <a:gd name="T37" fmla="*/ 29 h 64"/>
                <a:gd name="T38" fmla="*/ 42 w 49"/>
                <a:gd name="T39" fmla="*/ 29 h 64"/>
                <a:gd name="T40" fmla="*/ 42 w 49"/>
                <a:gd name="T41" fmla="*/ 23 h 64"/>
                <a:gd name="T42" fmla="*/ 24 w 49"/>
                <a:gd name="T43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" h="64">
                  <a:moveTo>
                    <a:pt x="48" y="34"/>
                  </a:moveTo>
                  <a:cubicBezTo>
                    <a:pt x="48" y="35"/>
                    <a:pt x="48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52"/>
                    <a:pt x="14" y="58"/>
                    <a:pt x="24" y="58"/>
                  </a:cubicBezTo>
                  <a:cubicBezTo>
                    <a:pt x="31" y="58"/>
                    <a:pt x="38" y="56"/>
                    <a:pt x="43" y="51"/>
                  </a:cubicBezTo>
                  <a:cubicBezTo>
                    <a:pt x="44" y="50"/>
                    <a:pt x="44" y="50"/>
                    <a:pt x="45" y="51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4"/>
                    <a:pt x="47" y="55"/>
                    <a:pt x="47" y="55"/>
                  </a:cubicBezTo>
                  <a:cubicBezTo>
                    <a:pt x="41" y="61"/>
                    <a:pt x="32" y="64"/>
                    <a:pt x="24" y="64"/>
                  </a:cubicBezTo>
                  <a:cubicBezTo>
                    <a:pt x="11" y="64"/>
                    <a:pt x="0" y="56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8"/>
                    <a:pt x="10" y="0"/>
                    <a:pt x="24" y="0"/>
                  </a:cubicBezTo>
                  <a:cubicBezTo>
                    <a:pt x="38" y="0"/>
                    <a:pt x="49" y="8"/>
                    <a:pt x="49" y="23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24" y="6"/>
                  </a:moveTo>
                  <a:cubicBezTo>
                    <a:pt x="13" y="6"/>
                    <a:pt x="6" y="11"/>
                    <a:pt x="6" y="2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12"/>
                    <a:pt x="34" y="6"/>
                    <a:pt x="2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4" name="Freeform 83">
              <a:extLst>
                <a:ext uri="{FF2B5EF4-FFF2-40B4-BE49-F238E27FC236}">
                  <a16:creationId xmlns:a16="http://schemas.microsoft.com/office/drawing/2014/main" id="{9F03A502-1046-C0F6-C629-EC6AE38BA8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1376" y="3681413"/>
              <a:ext cx="76200" cy="103188"/>
            </a:xfrm>
            <a:custGeom>
              <a:avLst/>
              <a:gdLst>
                <a:gd name="T0" fmla="*/ 25 w 48"/>
                <a:gd name="T1" fmla="*/ 1 h 65"/>
                <a:gd name="T2" fmla="*/ 48 w 48"/>
                <a:gd name="T3" fmla="*/ 23 h 65"/>
                <a:gd name="T4" fmla="*/ 48 w 48"/>
                <a:gd name="T5" fmla="*/ 60 h 65"/>
                <a:gd name="T6" fmla="*/ 47 w 48"/>
                <a:gd name="T7" fmla="*/ 61 h 65"/>
                <a:gd name="T8" fmla="*/ 25 w 48"/>
                <a:gd name="T9" fmla="*/ 65 h 65"/>
                <a:gd name="T10" fmla="*/ 0 w 48"/>
                <a:gd name="T11" fmla="*/ 46 h 65"/>
                <a:gd name="T12" fmla="*/ 25 w 48"/>
                <a:gd name="T13" fmla="*/ 27 h 65"/>
                <a:gd name="T14" fmla="*/ 42 w 48"/>
                <a:gd name="T15" fmla="*/ 29 h 65"/>
                <a:gd name="T16" fmla="*/ 42 w 48"/>
                <a:gd name="T17" fmla="*/ 24 h 65"/>
                <a:gd name="T18" fmla="*/ 25 w 48"/>
                <a:gd name="T19" fmla="*/ 7 h 65"/>
                <a:gd name="T20" fmla="*/ 7 w 48"/>
                <a:gd name="T21" fmla="*/ 12 h 65"/>
                <a:gd name="T22" fmla="*/ 6 w 48"/>
                <a:gd name="T23" fmla="*/ 12 h 65"/>
                <a:gd name="T24" fmla="*/ 6 w 48"/>
                <a:gd name="T25" fmla="*/ 12 h 65"/>
                <a:gd name="T26" fmla="*/ 4 w 48"/>
                <a:gd name="T27" fmla="*/ 9 h 65"/>
                <a:gd name="T28" fmla="*/ 4 w 48"/>
                <a:gd name="T29" fmla="*/ 8 h 65"/>
                <a:gd name="T30" fmla="*/ 25 w 48"/>
                <a:gd name="T31" fmla="*/ 1 h 65"/>
                <a:gd name="T32" fmla="*/ 25 w 48"/>
                <a:gd name="T33" fmla="*/ 59 h 65"/>
                <a:gd name="T34" fmla="*/ 42 w 48"/>
                <a:gd name="T35" fmla="*/ 56 h 65"/>
                <a:gd name="T36" fmla="*/ 42 w 48"/>
                <a:gd name="T37" fmla="*/ 34 h 65"/>
                <a:gd name="T38" fmla="*/ 25 w 48"/>
                <a:gd name="T39" fmla="*/ 32 h 65"/>
                <a:gd name="T40" fmla="*/ 6 w 48"/>
                <a:gd name="T41" fmla="*/ 46 h 65"/>
                <a:gd name="T42" fmla="*/ 25 w 48"/>
                <a:gd name="T43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65">
                  <a:moveTo>
                    <a:pt x="25" y="1"/>
                  </a:moveTo>
                  <a:cubicBezTo>
                    <a:pt x="40" y="1"/>
                    <a:pt x="48" y="9"/>
                    <a:pt x="48" y="23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0"/>
                    <a:pt x="48" y="61"/>
                    <a:pt x="47" y="61"/>
                  </a:cubicBezTo>
                  <a:cubicBezTo>
                    <a:pt x="40" y="64"/>
                    <a:pt x="33" y="65"/>
                    <a:pt x="25" y="65"/>
                  </a:cubicBezTo>
                  <a:cubicBezTo>
                    <a:pt x="11" y="65"/>
                    <a:pt x="0" y="59"/>
                    <a:pt x="0" y="46"/>
                  </a:cubicBezTo>
                  <a:cubicBezTo>
                    <a:pt x="0" y="34"/>
                    <a:pt x="10" y="27"/>
                    <a:pt x="25" y="27"/>
                  </a:cubicBezTo>
                  <a:cubicBezTo>
                    <a:pt x="31" y="27"/>
                    <a:pt x="36" y="28"/>
                    <a:pt x="42" y="29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14"/>
                    <a:pt x="37" y="7"/>
                    <a:pt x="25" y="7"/>
                  </a:cubicBezTo>
                  <a:cubicBezTo>
                    <a:pt x="19" y="7"/>
                    <a:pt x="12" y="9"/>
                    <a:pt x="7" y="12"/>
                  </a:cubicBezTo>
                  <a:cubicBezTo>
                    <a:pt x="7" y="13"/>
                    <a:pt x="6" y="13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4" y="8"/>
                  </a:cubicBezTo>
                  <a:cubicBezTo>
                    <a:pt x="10" y="3"/>
                    <a:pt x="17" y="0"/>
                    <a:pt x="25" y="1"/>
                  </a:cubicBezTo>
                  <a:close/>
                  <a:moveTo>
                    <a:pt x="25" y="59"/>
                  </a:moveTo>
                  <a:cubicBezTo>
                    <a:pt x="31" y="59"/>
                    <a:pt x="36" y="58"/>
                    <a:pt x="42" y="56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36" y="33"/>
                    <a:pt x="30" y="33"/>
                    <a:pt x="25" y="32"/>
                  </a:cubicBezTo>
                  <a:cubicBezTo>
                    <a:pt x="12" y="32"/>
                    <a:pt x="6" y="37"/>
                    <a:pt x="6" y="46"/>
                  </a:cubicBezTo>
                  <a:cubicBezTo>
                    <a:pt x="6" y="54"/>
                    <a:pt x="14" y="59"/>
                    <a:pt x="25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5" name="Freeform 84">
              <a:extLst>
                <a:ext uri="{FF2B5EF4-FFF2-40B4-BE49-F238E27FC236}">
                  <a16:creationId xmlns:a16="http://schemas.microsoft.com/office/drawing/2014/main" id="{4CBD2DD1-25E5-2F83-A1D8-10C7BE30E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626" y="3683000"/>
              <a:ext cx="74613" cy="101600"/>
            </a:xfrm>
            <a:custGeom>
              <a:avLst/>
              <a:gdLst>
                <a:gd name="T0" fmla="*/ 23 w 47"/>
                <a:gd name="T1" fmla="*/ 64 h 64"/>
                <a:gd name="T2" fmla="*/ 0 w 47"/>
                <a:gd name="T3" fmla="*/ 56 h 64"/>
                <a:gd name="T4" fmla="*/ 0 w 47"/>
                <a:gd name="T5" fmla="*/ 55 h 64"/>
                <a:gd name="T6" fmla="*/ 0 w 47"/>
                <a:gd name="T7" fmla="*/ 55 h 64"/>
                <a:gd name="T8" fmla="*/ 2 w 47"/>
                <a:gd name="T9" fmla="*/ 52 h 64"/>
                <a:gd name="T10" fmla="*/ 3 w 47"/>
                <a:gd name="T11" fmla="*/ 51 h 64"/>
                <a:gd name="T12" fmla="*/ 3 w 47"/>
                <a:gd name="T13" fmla="*/ 52 h 64"/>
                <a:gd name="T14" fmla="*/ 3 w 47"/>
                <a:gd name="T15" fmla="*/ 52 h 64"/>
                <a:gd name="T16" fmla="*/ 23 w 47"/>
                <a:gd name="T17" fmla="*/ 59 h 64"/>
                <a:gd name="T18" fmla="*/ 40 w 47"/>
                <a:gd name="T19" fmla="*/ 47 h 64"/>
                <a:gd name="T20" fmla="*/ 23 w 47"/>
                <a:gd name="T21" fmla="*/ 34 h 64"/>
                <a:gd name="T22" fmla="*/ 1 w 47"/>
                <a:gd name="T23" fmla="*/ 16 h 64"/>
                <a:gd name="T24" fmla="*/ 23 w 47"/>
                <a:gd name="T25" fmla="*/ 0 h 64"/>
                <a:gd name="T26" fmla="*/ 44 w 47"/>
                <a:gd name="T27" fmla="*/ 6 h 64"/>
                <a:gd name="T28" fmla="*/ 44 w 47"/>
                <a:gd name="T29" fmla="*/ 7 h 64"/>
                <a:gd name="T30" fmla="*/ 44 w 47"/>
                <a:gd name="T31" fmla="*/ 7 h 64"/>
                <a:gd name="T32" fmla="*/ 42 w 47"/>
                <a:gd name="T33" fmla="*/ 10 h 64"/>
                <a:gd name="T34" fmla="*/ 41 w 47"/>
                <a:gd name="T35" fmla="*/ 11 h 64"/>
                <a:gd name="T36" fmla="*/ 41 w 47"/>
                <a:gd name="T37" fmla="*/ 11 h 64"/>
                <a:gd name="T38" fmla="*/ 23 w 47"/>
                <a:gd name="T39" fmla="*/ 6 h 64"/>
                <a:gd name="T40" fmla="*/ 7 w 47"/>
                <a:gd name="T41" fmla="*/ 16 h 64"/>
                <a:gd name="T42" fmla="*/ 25 w 47"/>
                <a:gd name="T43" fmla="*/ 28 h 64"/>
                <a:gd name="T44" fmla="*/ 47 w 47"/>
                <a:gd name="T45" fmla="*/ 46 h 64"/>
                <a:gd name="T46" fmla="*/ 23 w 47"/>
                <a:gd name="T4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64">
                  <a:moveTo>
                    <a:pt x="23" y="64"/>
                  </a:moveTo>
                  <a:cubicBezTo>
                    <a:pt x="15" y="64"/>
                    <a:pt x="7" y="61"/>
                    <a:pt x="0" y="56"/>
                  </a:cubicBezTo>
                  <a:cubicBezTo>
                    <a:pt x="0" y="56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1"/>
                    <a:pt x="3" y="51"/>
                    <a:pt x="3" y="51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9" y="56"/>
                    <a:pt x="16" y="58"/>
                    <a:pt x="23" y="59"/>
                  </a:cubicBezTo>
                  <a:cubicBezTo>
                    <a:pt x="33" y="59"/>
                    <a:pt x="40" y="55"/>
                    <a:pt x="40" y="47"/>
                  </a:cubicBezTo>
                  <a:cubicBezTo>
                    <a:pt x="40" y="38"/>
                    <a:pt x="31" y="37"/>
                    <a:pt x="23" y="34"/>
                  </a:cubicBezTo>
                  <a:cubicBezTo>
                    <a:pt x="14" y="33"/>
                    <a:pt x="1" y="29"/>
                    <a:pt x="1" y="16"/>
                  </a:cubicBezTo>
                  <a:cubicBezTo>
                    <a:pt x="1" y="6"/>
                    <a:pt x="11" y="0"/>
                    <a:pt x="23" y="0"/>
                  </a:cubicBezTo>
                  <a:cubicBezTo>
                    <a:pt x="30" y="0"/>
                    <a:pt x="38" y="2"/>
                    <a:pt x="44" y="6"/>
                  </a:cubicBezTo>
                  <a:cubicBezTo>
                    <a:pt x="44" y="6"/>
                    <a:pt x="45" y="6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5" y="8"/>
                    <a:pt x="29" y="6"/>
                    <a:pt x="23" y="6"/>
                  </a:cubicBezTo>
                  <a:cubicBezTo>
                    <a:pt x="13" y="6"/>
                    <a:pt x="7" y="10"/>
                    <a:pt x="7" y="16"/>
                  </a:cubicBezTo>
                  <a:cubicBezTo>
                    <a:pt x="7" y="24"/>
                    <a:pt x="16" y="26"/>
                    <a:pt x="25" y="28"/>
                  </a:cubicBezTo>
                  <a:cubicBezTo>
                    <a:pt x="35" y="30"/>
                    <a:pt x="47" y="33"/>
                    <a:pt x="47" y="46"/>
                  </a:cubicBezTo>
                  <a:cubicBezTo>
                    <a:pt x="47" y="57"/>
                    <a:pt x="38" y="64"/>
                    <a:pt x="23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B11CB8C1-DB95-4D9E-BDEC-F5BD74E01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701" y="3684588"/>
              <a:ext cx="76200" cy="134938"/>
            </a:xfrm>
            <a:custGeom>
              <a:avLst/>
              <a:gdLst>
                <a:gd name="T0" fmla="*/ 41 w 48"/>
                <a:gd name="T1" fmla="*/ 1 h 85"/>
                <a:gd name="T2" fmla="*/ 42 w 48"/>
                <a:gd name="T3" fmla="*/ 0 h 85"/>
                <a:gd name="T4" fmla="*/ 47 w 48"/>
                <a:gd name="T5" fmla="*/ 0 h 85"/>
                <a:gd name="T6" fmla="*/ 48 w 48"/>
                <a:gd name="T7" fmla="*/ 1 h 85"/>
                <a:gd name="T8" fmla="*/ 48 w 48"/>
                <a:gd name="T9" fmla="*/ 1 h 85"/>
                <a:gd name="T10" fmla="*/ 48 w 48"/>
                <a:gd name="T11" fmla="*/ 62 h 85"/>
                <a:gd name="T12" fmla="*/ 24 w 48"/>
                <a:gd name="T13" fmla="*/ 85 h 85"/>
                <a:gd name="T14" fmla="*/ 1 w 48"/>
                <a:gd name="T15" fmla="*/ 77 h 85"/>
                <a:gd name="T16" fmla="*/ 1 w 48"/>
                <a:gd name="T17" fmla="*/ 75 h 85"/>
                <a:gd name="T18" fmla="*/ 1 w 48"/>
                <a:gd name="T19" fmla="*/ 75 h 85"/>
                <a:gd name="T20" fmla="*/ 4 w 48"/>
                <a:gd name="T21" fmla="*/ 72 h 85"/>
                <a:gd name="T22" fmla="*/ 5 w 48"/>
                <a:gd name="T23" fmla="*/ 72 h 85"/>
                <a:gd name="T24" fmla="*/ 5 w 48"/>
                <a:gd name="T25" fmla="*/ 72 h 85"/>
                <a:gd name="T26" fmla="*/ 5 w 48"/>
                <a:gd name="T27" fmla="*/ 72 h 85"/>
                <a:gd name="T28" fmla="*/ 24 w 48"/>
                <a:gd name="T29" fmla="*/ 80 h 85"/>
                <a:gd name="T30" fmla="*/ 42 w 48"/>
                <a:gd name="T31" fmla="*/ 62 h 85"/>
                <a:gd name="T32" fmla="*/ 42 w 48"/>
                <a:gd name="T33" fmla="*/ 56 h 85"/>
                <a:gd name="T34" fmla="*/ 25 w 48"/>
                <a:gd name="T35" fmla="*/ 60 h 85"/>
                <a:gd name="T36" fmla="*/ 0 w 48"/>
                <a:gd name="T37" fmla="*/ 37 h 85"/>
                <a:gd name="T38" fmla="*/ 0 w 48"/>
                <a:gd name="T39" fmla="*/ 1 h 85"/>
                <a:gd name="T40" fmla="*/ 1 w 48"/>
                <a:gd name="T41" fmla="*/ 0 h 85"/>
                <a:gd name="T42" fmla="*/ 1 w 48"/>
                <a:gd name="T43" fmla="*/ 0 h 85"/>
                <a:gd name="T44" fmla="*/ 5 w 48"/>
                <a:gd name="T45" fmla="*/ 0 h 85"/>
                <a:gd name="T46" fmla="*/ 6 w 48"/>
                <a:gd name="T47" fmla="*/ 1 h 85"/>
                <a:gd name="T48" fmla="*/ 6 w 48"/>
                <a:gd name="T49" fmla="*/ 36 h 85"/>
                <a:gd name="T50" fmla="*/ 26 w 48"/>
                <a:gd name="T51" fmla="*/ 53 h 85"/>
                <a:gd name="T52" fmla="*/ 41 w 48"/>
                <a:gd name="T53" fmla="*/ 49 h 85"/>
                <a:gd name="T54" fmla="*/ 41 w 48"/>
                <a:gd name="T5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85">
                  <a:moveTo>
                    <a:pt x="41" y="1"/>
                  </a:move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76"/>
                    <a:pt x="40" y="85"/>
                    <a:pt x="24" y="85"/>
                  </a:cubicBezTo>
                  <a:cubicBezTo>
                    <a:pt x="16" y="85"/>
                    <a:pt x="8" y="82"/>
                    <a:pt x="1" y="77"/>
                  </a:cubicBezTo>
                  <a:cubicBezTo>
                    <a:pt x="1" y="76"/>
                    <a:pt x="1" y="76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2"/>
                    <a:pt x="4" y="72"/>
                    <a:pt x="5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10" y="77"/>
                    <a:pt x="17" y="80"/>
                    <a:pt x="24" y="80"/>
                  </a:cubicBezTo>
                  <a:cubicBezTo>
                    <a:pt x="36" y="80"/>
                    <a:pt x="42" y="74"/>
                    <a:pt x="42" y="62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37" y="58"/>
                    <a:pt x="31" y="60"/>
                    <a:pt x="25" y="60"/>
                  </a:cubicBezTo>
                  <a:cubicBezTo>
                    <a:pt x="11" y="60"/>
                    <a:pt x="0" y="52"/>
                    <a:pt x="0" y="3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48"/>
                    <a:pt x="15" y="53"/>
                    <a:pt x="26" y="53"/>
                  </a:cubicBezTo>
                  <a:cubicBezTo>
                    <a:pt x="31" y="53"/>
                    <a:pt x="37" y="52"/>
                    <a:pt x="41" y="49"/>
                  </a:cubicBezTo>
                  <a:cubicBezTo>
                    <a:pt x="41" y="1"/>
                    <a:pt x="41" y="1"/>
                    <a:pt x="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87" name="Freeform 86">
            <a:extLst>
              <a:ext uri="{FF2B5EF4-FFF2-40B4-BE49-F238E27FC236}">
                <a16:creationId xmlns:a16="http://schemas.microsoft.com/office/drawing/2014/main" id="{4321B6C2-35B8-7840-B0BC-175F84AA9BE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361767" y="4287915"/>
            <a:ext cx="2036486" cy="326559"/>
          </a:xfrm>
          <a:custGeom>
            <a:avLst/>
            <a:gdLst>
              <a:gd name="T0" fmla="*/ 36 w 792"/>
              <a:gd name="T1" fmla="*/ 67 h 127"/>
              <a:gd name="T2" fmla="*/ 103 w 792"/>
              <a:gd name="T3" fmla="*/ 123 h 127"/>
              <a:gd name="T4" fmla="*/ 67 w 792"/>
              <a:gd name="T5" fmla="*/ 55 h 127"/>
              <a:gd name="T6" fmla="*/ 0 w 792"/>
              <a:gd name="T7" fmla="*/ 1 h 127"/>
              <a:gd name="T8" fmla="*/ 192 w 792"/>
              <a:gd name="T9" fmla="*/ 94 h 127"/>
              <a:gd name="T10" fmla="*/ 139 w 792"/>
              <a:gd name="T11" fmla="*/ 94 h 127"/>
              <a:gd name="T12" fmla="*/ 192 w 792"/>
              <a:gd name="T13" fmla="*/ 89 h 127"/>
              <a:gd name="T14" fmla="*/ 151 w 792"/>
              <a:gd name="T15" fmla="*/ 125 h 127"/>
              <a:gd name="T16" fmla="*/ 149 w 792"/>
              <a:gd name="T17" fmla="*/ 59 h 127"/>
              <a:gd name="T18" fmla="*/ 161 w 792"/>
              <a:gd name="T19" fmla="*/ 70 h 127"/>
              <a:gd name="T20" fmla="*/ 207 w 792"/>
              <a:gd name="T21" fmla="*/ 122 h 127"/>
              <a:gd name="T22" fmla="*/ 253 w 792"/>
              <a:gd name="T23" fmla="*/ 79 h 127"/>
              <a:gd name="T24" fmla="*/ 318 w 792"/>
              <a:gd name="T25" fmla="*/ 40 h 127"/>
              <a:gd name="T26" fmla="*/ 278 w 792"/>
              <a:gd name="T27" fmla="*/ 89 h 127"/>
              <a:gd name="T28" fmla="*/ 227 w 792"/>
              <a:gd name="T29" fmla="*/ 89 h 127"/>
              <a:gd name="T30" fmla="*/ 187 w 792"/>
              <a:gd name="T31" fmla="*/ 40 h 127"/>
              <a:gd name="T32" fmla="*/ 450 w 792"/>
              <a:gd name="T33" fmla="*/ 122 h 127"/>
              <a:gd name="T34" fmla="*/ 469 w 792"/>
              <a:gd name="T35" fmla="*/ 122 h 127"/>
              <a:gd name="T36" fmla="*/ 492 w 792"/>
              <a:gd name="T37" fmla="*/ 39 h 127"/>
              <a:gd name="T38" fmla="*/ 474 w 792"/>
              <a:gd name="T39" fmla="*/ 39 h 127"/>
              <a:gd name="T40" fmla="*/ 434 w 792"/>
              <a:gd name="T41" fmla="*/ 89 h 127"/>
              <a:gd name="T42" fmla="*/ 414 w 792"/>
              <a:gd name="T43" fmla="*/ 122 h 127"/>
              <a:gd name="T44" fmla="*/ 730 w 792"/>
              <a:gd name="T45" fmla="*/ 86 h 127"/>
              <a:gd name="T46" fmla="*/ 761 w 792"/>
              <a:gd name="T47" fmla="*/ 77 h 127"/>
              <a:gd name="T48" fmla="*/ 730 w 792"/>
              <a:gd name="T49" fmla="*/ 72 h 127"/>
              <a:gd name="T50" fmla="*/ 697 w 792"/>
              <a:gd name="T51" fmla="*/ 122 h 127"/>
              <a:gd name="T52" fmla="*/ 574 w 792"/>
              <a:gd name="T53" fmla="*/ 95 h 127"/>
              <a:gd name="T54" fmla="*/ 552 w 792"/>
              <a:gd name="T55" fmla="*/ 93 h 127"/>
              <a:gd name="T56" fmla="*/ 564 w 792"/>
              <a:gd name="T57" fmla="*/ 37 h 127"/>
              <a:gd name="T58" fmla="*/ 552 w 792"/>
              <a:gd name="T59" fmla="*/ 73 h 127"/>
              <a:gd name="T60" fmla="*/ 563 w 792"/>
              <a:gd name="T61" fmla="*/ 59 h 127"/>
              <a:gd name="T62" fmla="*/ 574 w 792"/>
              <a:gd name="T63" fmla="*/ 73 h 127"/>
              <a:gd name="T64" fmla="*/ 694 w 792"/>
              <a:gd name="T65" fmla="*/ 95 h 127"/>
              <a:gd name="T66" fmla="*/ 640 w 792"/>
              <a:gd name="T67" fmla="*/ 95 h 127"/>
              <a:gd name="T68" fmla="*/ 694 w 792"/>
              <a:gd name="T69" fmla="*/ 89 h 127"/>
              <a:gd name="T70" fmla="*/ 652 w 792"/>
              <a:gd name="T71" fmla="*/ 125 h 127"/>
              <a:gd name="T72" fmla="*/ 650 w 792"/>
              <a:gd name="T73" fmla="*/ 59 h 127"/>
              <a:gd name="T74" fmla="*/ 662 w 792"/>
              <a:gd name="T75" fmla="*/ 70 h 127"/>
              <a:gd name="T76" fmla="*/ 366 w 792"/>
              <a:gd name="T77" fmla="*/ 65 h 127"/>
              <a:gd name="T78" fmla="*/ 315 w 792"/>
              <a:gd name="T79" fmla="*/ 64 h 127"/>
              <a:gd name="T80" fmla="*/ 347 w 792"/>
              <a:gd name="T81" fmla="*/ 95 h 127"/>
              <a:gd name="T82" fmla="*/ 367 w 792"/>
              <a:gd name="T83" fmla="*/ 125 h 127"/>
              <a:gd name="T84" fmla="*/ 347 w 792"/>
              <a:gd name="T85" fmla="*/ 62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92" h="127">
                <a:moveTo>
                  <a:pt x="0" y="123"/>
                </a:moveTo>
                <a:cubicBezTo>
                  <a:pt x="36" y="123"/>
                  <a:pt x="36" y="123"/>
                  <a:pt x="36" y="123"/>
                </a:cubicBezTo>
                <a:cubicBezTo>
                  <a:pt x="36" y="67"/>
                  <a:pt x="36" y="67"/>
                  <a:pt x="3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69" y="123"/>
                  <a:pt x="69" y="123"/>
                  <a:pt x="69" y="123"/>
                </a:cubicBezTo>
                <a:cubicBezTo>
                  <a:pt x="103" y="123"/>
                  <a:pt x="103" y="123"/>
                  <a:pt x="103" y="123"/>
                </a:cubicBezTo>
                <a:cubicBezTo>
                  <a:pt x="103" y="1"/>
                  <a:pt x="103" y="1"/>
                  <a:pt x="103" y="1"/>
                </a:cubicBezTo>
                <a:cubicBezTo>
                  <a:pt x="67" y="1"/>
                  <a:pt x="67" y="1"/>
                  <a:pt x="67" y="1"/>
                </a:cubicBezTo>
                <a:cubicBezTo>
                  <a:pt x="67" y="55"/>
                  <a:pt x="67" y="55"/>
                  <a:pt x="67" y="55"/>
                </a:cubicBezTo>
                <a:cubicBezTo>
                  <a:pt x="67" y="55"/>
                  <a:pt x="67" y="55"/>
                  <a:pt x="67" y="55"/>
                </a:cubicBezTo>
                <a:cubicBezTo>
                  <a:pt x="36" y="1"/>
                  <a:pt x="36" y="1"/>
                  <a:pt x="36" y="1"/>
                </a:cubicBezTo>
                <a:cubicBezTo>
                  <a:pt x="0" y="1"/>
                  <a:pt x="0" y="1"/>
                  <a:pt x="0" y="1"/>
                </a:cubicBezTo>
                <a:lnTo>
                  <a:pt x="0" y="123"/>
                </a:lnTo>
                <a:close/>
                <a:moveTo>
                  <a:pt x="151" y="125"/>
                </a:moveTo>
                <a:cubicBezTo>
                  <a:pt x="164" y="125"/>
                  <a:pt x="190" y="121"/>
                  <a:pt x="192" y="94"/>
                </a:cubicBezTo>
                <a:cubicBezTo>
                  <a:pt x="161" y="94"/>
                  <a:pt x="161" y="94"/>
                  <a:pt x="161" y="94"/>
                </a:cubicBezTo>
                <a:cubicBezTo>
                  <a:pt x="160" y="100"/>
                  <a:pt x="157" y="103"/>
                  <a:pt x="150" y="103"/>
                </a:cubicBezTo>
                <a:cubicBezTo>
                  <a:pt x="144" y="104"/>
                  <a:pt x="139" y="100"/>
                  <a:pt x="139" y="94"/>
                </a:cubicBezTo>
                <a:cubicBezTo>
                  <a:pt x="139" y="94"/>
                  <a:pt x="139" y="93"/>
                  <a:pt x="139" y="93"/>
                </a:cubicBezTo>
                <a:cubicBezTo>
                  <a:pt x="139" y="89"/>
                  <a:pt x="139" y="89"/>
                  <a:pt x="139" y="89"/>
                </a:cubicBezTo>
                <a:cubicBezTo>
                  <a:pt x="192" y="89"/>
                  <a:pt x="192" y="89"/>
                  <a:pt x="192" y="89"/>
                </a:cubicBezTo>
                <a:cubicBezTo>
                  <a:pt x="192" y="89"/>
                  <a:pt x="197" y="36"/>
                  <a:pt x="150" y="36"/>
                </a:cubicBezTo>
                <a:cubicBezTo>
                  <a:pt x="130" y="36"/>
                  <a:pt x="106" y="50"/>
                  <a:pt x="106" y="75"/>
                </a:cubicBezTo>
                <a:cubicBezTo>
                  <a:pt x="106" y="75"/>
                  <a:pt x="100" y="125"/>
                  <a:pt x="151" y="125"/>
                </a:cubicBezTo>
                <a:moveTo>
                  <a:pt x="138" y="72"/>
                </a:moveTo>
                <a:cubicBezTo>
                  <a:pt x="138" y="70"/>
                  <a:pt x="138" y="70"/>
                  <a:pt x="138" y="70"/>
                </a:cubicBezTo>
                <a:cubicBezTo>
                  <a:pt x="138" y="64"/>
                  <a:pt x="143" y="59"/>
                  <a:pt x="149" y="59"/>
                </a:cubicBezTo>
                <a:cubicBezTo>
                  <a:pt x="149" y="59"/>
                  <a:pt x="149" y="59"/>
                  <a:pt x="150" y="59"/>
                </a:cubicBezTo>
                <a:cubicBezTo>
                  <a:pt x="156" y="59"/>
                  <a:pt x="161" y="63"/>
                  <a:pt x="161" y="69"/>
                </a:cubicBezTo>
                <a:cubicBezTo>
                  <a:pt x="161" y="69"/>
                  <a:pt x="161" y="70"/>
                  <a:pt x="161" y="70"/>
                </a:cubicBezTo>
                <a:cubicBezTo>
                  <a:pt x="161" y="72"/>
                  <a:pt x="161" y="72"/>
                  <a:pt x="161" y="72"/>
                </a:cubicBezTo>
                <a:lnTo>
                  <a:pt x="138" y="72"/>
                </a:lnTo>
                <a:close/>
                <a:moveTo>
                  <a:pt x="207" y="122"/>
                </a:moveTo>
                <a:cubicBezTo>
                  <a:pt x="243" y="122"/>
                  <a:pt x="243" y="122"/>
                  <a:pt x="243" y="122"/>
                </a:cubicBezTo>
                <a:cubicBezTo>
                  <a:pt x="252" y="79"/>
                  <a:pt x="252" y="79"/>
                  <a:pt x="252" y="79"/>
                </a:cubicBezTo>
                <a:cubicBezTo>
                  <a:pt x="253" y="79"/>
                  <a:pt x="253" y="79"/>
                  <a:pt x="253" y="79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98" y="122"/>
                  <a:pt x="298" y="122"/>
                  <a:pt x="298" y="122"/>
                </a:cubicBezTo>
                <a:cubicBezTo>
                  <a:pt x="318" y="40"/>
                  <a:pt x="318" y="40"/>
                  <a:pt x="318" y="40"/>
                </a:cubicBezTo>
                <a:cubicBezTo>
                  <a:pt x="285" y="40"/>
                  <a:pt x="285" y="40"/>
                  <a:pt x="285" y="40"/>
                </a:cubicBezTo>
                <a:cubicBezTo>
                  <a:pt x="278" y="89"/>
                  <a:pt x="278" y="89"/>
                  <a:pt x="278" y="89"/>
                </a:cubicBezTo>
                <a:cubicBezTo>
                  <a:pt x="278" y="89"/>
                  <a:pt x="278" y="89"/>
                  <a:pt x="278" y="89"/>
                </a:cubicBezTo>
                <a:cubicBezTo>
                  <a:pt x="267" y="40"/>
                  <a:pt x="267" y="40"/>
                  <a:pt x="267" y="40"/>
                </a:cubicBezTo>
                <a:cubicBezTo>
                  <a:pt x="238" y="40"/>
                  <a:pt x="238" y="40"/>
                  <a:pt x="238" y="40"/>
                </a:cubicBezTo>
                <a:cubicBezTo>
                  <a:pt x="227" y="89"/>
                  <a:pt x="227" y="89"/>
                  <a:pt x="227" y="89"/>
                </a:cubicBezTo>
                <a:cubicBezTo>
                  <a:pt x="226" y="89"/>
                  <a:pt x="226" y="89"/>
                  <a:pt x="226" y="89"/>
                </a:cubicBezTo>
                <a:cubicBezTo>
                  <a:pt x="220" y="40"/>
                  <a:pt x="220" y="40"/>
                  <a:pt x="220" y="40"/>
                </a:cubicBezTo>
                <a:cubicBezTo>
                  <a:pt x="187" y="40"/>
                  <a:pt x="187" y="40"/>
                  <a:pt x="187" y="40"/>
                </a:cubicBezTo>
                <a:lnTo>
                  <a:pt x="207" y="122"/>
                </a:lnTo>
                <a:close/>
                <a:moveTo>
                  <a:pt x="414" y="122"/>
                </a:moveTo>
                <a:cubicBezTo>
                  <a:pt x="450" y="122"/>
                  <a:pt x="450" y="122"/>
                  <a:pt x="450" y="122"/>
                </a:cubicBezTo>
                <a:cubicBezTo>
                  <a:pt x="460" y="79"/>
                  <a:pt x="460" y="79"/>
                  <a:pt x="460" y="79"/>
                </a:cubicBezTo>
                <a:cubicBezTo>
                  <a:pt x="460" y="79"/>
                  <a:pt x="460" y="79"/>
                  <a:pt x="460" y="79"/>
                </a:cubicBezTo>
                <a:cubicBezTo>
                  <a:pt x="469" y="122"/>
                  <a:pt x="469" y="122"/>
                  <a:pt x="469" y="122"/>
                </a:cubicBezTo>
                <a:cubicBezTo>
                  <a:pt x="505" y="122"/>
                  <a:pt x="505" y="122"/>
                  <a:pt x="505" y="122"/>
                </a:cubicBezTo>
                <a:cubicBezTo>
                  <a:pt x="525" y="39"/>
                  <a:pt x="525" y="39"/>
                  <a:pt x="525" y="39"/>
                </a:cubicBezTo>
                <a:cubicBezTo>
                  <a:pt x="492" y="39"/>
                  <a:pt x="492" y="39"/>
                  <a:pt x="492" y="39"/>
                </a:cubicBezTo>
                <a:cubicBezTo>
                  <a:pt x="486" y="89"/>
                  <a:pt x="486" y="89"/>
                  <a:pt x="486" y="89"/>
                </a:cubicBezTo>
                <a:cubicBezTo>
                  <a:pt x="485" y="89"/>
                  <a:pt x="485" y="89"/>
                  <a:pt x="485" y="89"/>
                </a:cubicBezTo>
                <a:cubicBezTo>
                  <a:pt x="474" y="39"/>
                  <a:pt x="474" y="39"/>
                  <a:pt x="474" y="39"/>
                </a:cubicBezTo>
                <a:cubicBezTo>
                  <a:pt x="445" y="39"/>
                  <a:pt x="445" y="39"/>
                  <a:pt x="445" y="39"/>
                </a:cubicBezTo>
                <a:cubicBezTo>
                  <a:pt x="434" y="89"/>
                  <a:pt x="434" y="89"/>
                  <a:pt x="434" y="89"/>
                </a:cubicBezTo>
                <a:cubicBezTo>
                  <a:pt x="434" y="89"/>
                  <a:pt x="434" y="89"/>
                  <a:pt x="434" y="89"/>
                </a:cubicBezTo>
                <a:cubicBezTo>
                  <a:pt x="427" y="39"/>
                  <a:pt x="427" y="39"/>
                  <a:pt x="427" y="39"/>
                </a:cubicBezTo>
                <a:cubicBezTo>
                  <a:pt x="394" y="39"/>
                  <a:pt x="394" y="39"/>
                  <a:pt x="394" y="39"/>
                </a:cubicBezTo>
                <a:lnTo>
                  <a:pt x="414" y="122"/>
                </a:lnTo>
                <a:close/>
                <a:moveTo>
                  <a:pt x="697" y="122"/>
                </a:moveTo>
                <a:cubicBezTo>
                  <a:pt x="730" y="122"/>
                  <a:pt x="730" y="122"/>
                  <a:pt x="730" y="122"/>
                </a:cubicBezTo>
                <a:cubicBezTo>
                  <a:pt x="730" y="86"/>
                  <a:pt x="730" y="86"/>
                  <a:pt x="730" y="86"/>
                </a:cubicBezTo>
                <a:cubicBezTo>
                  <a:pt x="754" y="122"/>
                  <a:pt x="754" y="122"/>
                  <a:pt x="754" y="122"/>
                </a:cubicBezTo>
                <a:cubicBezTo>
                  <a:pt x="792" y="122"/>
                  <a:pt x="792" y="122"/>
                  <a:pt x="792" y="122"/>
                </a:cubicBezTo>
                <a:cubicBezTo>
                  <a:pt x="761" y="77"/>
                  <a:pt x="761" y="77"/>
                  <a:pt x="761" y="77"/>
                </a:cubicBezTo>
                <a:cubicBezTo>
                  <a:pt x="791" y="39"/>
                  <a:pt x="791" y="39"/>
                  <a:pt x="791" y="39"/>
                </a:cubicBezTo>
                <a:cubicBezTo>
                  <a:pt x="754" y="39"/>
                  <a:pt x="754" y="39"/>
                  <a:pt x="754" y="39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30" y="0"/>
                  <a:pt x="730" y="0"/>
                  <a:pt x="730" y="0"/>
                </a:cubicBezTo>
                <a:cubicBezTo>
                  <a:pt x="697" y="0"/>
                  <a:pt x="697" y="0"/>
                  <a:pt x="697" y="0"/>
                </a:cubicBezTo>
                <a:lnTo>
                  <a:pt x="697" y="122"/>
                </a:lnTo>
                <a:close/>
                <a:moveTo>
                  <a:pt x="564" y="125"/>
                </a:moveTo>
                <a:cubicBezTo>
                  <a:pt x="578" y="125"/>
                  <a:pt x="603" y="121"/>
                  <a:pt x="605" y="95"/>
                </a:cubicBezTo>
                <a:cubicBezTo>
                  <a:pt x="574" y="95"/>
                  <a:pt x="574" y="95"/>
                  <a:pt x="574" y="95"/>
                </a:cubicBezTo>
                <a:cubicBezTo>
                  <a:pt x="574" y="100"/>
                  <a:pt x="571" y="103"/>
                  <a:pt x="563" y="103"/>
                </a:cubicBezTo>
                <a:cubicBezTo>
                  <a:pt x="558" y="104"/>
                  <a:pt x="553" y="100"/>
                  <a:pt x="552" y="95"/>
                </a:cubicBezTo>
                <a:cubicBezTo>
                  <a:pt x="552" y="94"/>
                  <a:pt x="552" y="94"/>
                  <a:pt x="552" y="93"/>
                </a:cubicBezTo>
                <a:cubicBezTo>
                  <a:pt x="552" y="89"/>
                  <a:pt x="552" y="89"/>
                  <a:pt x="552" y="89"/>
                </a:cubicBezTo>
                <a:cubicBezTo>
                  <a:pt x="606" y="89"/>
                  <a:pt x="606" y="89"/>
                  <a:pt x="606" y="89"/>
                </a:cubicBezTo>
                <a:cubicBezTo>
                  <a:pt x="606" y="89"/>
                  <a:pt x="611" y="37"/>
                  <a:pt x="564" y="37"/>
                </a:cubicBezTo>
                <a:cubicBezTo>
                  <a:pt x="544" y="37"/>
                  <a:pt x="520" y="50"/>
                  <a:pt x="520" y="75"/>
                </a:cubicBezTo>
                <a:cubicBezTo>
                  <a:pt x="520" y="75"/>
                  <a:pt x="514" y="125"/>
                  <a:pt x="564" y="125"/>
                </a:cubicBezTo>
                <a:moveTo>
                  <a:pt x="552" y="73"/>
                </a:moveTo>
                <a:cubicBezTo>
                  <a:pt x="552" y="71"/>
                  <a:pt x="552" y="71"/>
                  <a:pt x="552" y="71"/>
                </a:cubicBezTo>
                <a:cubicBezTo>
                  <a:pt x="552" y="65"/>
                  <a:pt x="556" y="60"/>
                  <a:pt x="562" y="59"/>
                </a:cubicBezTo>
                <a:cubicBezTo>
                  <a:pt x="563" y="59"/>
                  <a:pt x="563" y="59"/>
                  <a:pt x="563" y="59"/>
                </a:cubicBezTo>
                <a:cubicBezTo>
                  <a:pt x="569" y="59"/>
                  <a:pt x="574" y="64"/>
                  <a:pt x="574" y="70"/>
                </a:cubicBezTo>
                <a:cubicBezTo>
                  <a:pt x="574" y="70"/>
                  <a:pt x="574" y="70"/>
                  <a:pt x="574" y="70"/>
                </a:cubicBezTo>
                <a:cubicBezTo>
                  <a:pt x="574" y="73"/>
                  <a:pt x="574" y="73"/>
                  <a:pt x="574" y="73"/>
                </a:cubicBezTo>
                <a:lnTo>
                  <a:pt x="552" y="73"/>
                </a:lnTo>
                <a:close/>
                <a:moveTo>
                  <a:pt x="652" y="125"/>
                </a:moveTo>
                <a:cubicBezTo>
                  <a:pt x="666" y="125"/>
                  <a:pt x="691" y="121"/>
                  <a:pt x="694" y="95"/>
                </a:cubicBezTo>
                <a:cubicBezTo>
                  <a:pt x="662" y="95"/>
                  <a:pt x="662" y="95"/>
                  <a:pt x="662" y="95"/>
                </a:cubicBezTo>
                <a:cubicBezTo>
                  <a:pt x="662" y="100"/>
                  <a:pt x="659" y="103"/>
                  <a:pt x="652" y="103"/>
                </a:cubicBezTo>
                <a:cubicBezTo>
                  <a:pt x="646" y="104"/>
                  <a:pt x="641" y="100"/>
                  <a:pt x="640" y="95"/>
                </a:cubicBezTo>
                <a:cubicBezTo>
                  <a:pt x="640" y="94"/>
                  <a:pt x="640" y="94"/>
                  <a:pt x="640" y="93"/>
                </a:cubicBezTo>
                <a:cubicBezTo>
                  <a:pt x="640" y="89"/>
                  <a:pt x="640" y="89"/>
                  <a:pt x="640" y="89"/>
                </a:cubicBezTo>
                <a:cubicBezTo>
                  <a:pt x="694" y="89"/>
                  <a:pt x="694" y="89"/>
                  <a:pt x="694" y="89"/>
                </a:cubicBezTo>
                <a:cubicBezTo>
                  <a:pt x="694" y="89"/>
                  <a:pt x="699" y="37"/>
                  <a:pt x="652" y="37"/>
                </a:cubicBezTo>
                <a:cubicBezTo>
                  <a:pt x="632" y="37"/>
                  <a:pt x="608" y="50"/>
                  <a:pt x="608" y="75"/>
                </a:cubicBezTo>
                <a:cubicBezTo>
                  <a:pt x="608" y="75"/>
                  <a:pt x="602" y="125"/>
                  <a:pt x="652" y="125"/>
                </a:cubicBezTo>
                <a:moveTo>
                  <a:pt x="640" y="73"/>
                </a:moveTo>
                <a:cubicBezTo>
                  <a:pt x="640" y="71"/>
                  <a:pt x="640" y="71"/>
                  <a:pt x="640" y="71"/>
                </a:cubicBezTo>
                <a:cubicBezTo>
                  <a:pt x="640" y="65"/>
                  <a:pt x="644" y="60"/>
                  <a:pt x="650" y="59"/>
                </a:cubicBezTo>
                <a:cubicBezTo>
                  <a:pt x="651" y="59"/>
                  <a:pt x="651" y="59"/>
                  <a:pt x="652" y="59"/>
                </a:cubicBezTo>
                <a:cubicBezTo>
                  <a:pt x="657" y="59"/>
                  <a:pt x="662" y="64"/>
                  <a:pt x="662" y="70"/>
                </a:cubicBezTo>
                <a:cubicBezTo>
                  <a:pt x="662" y="70"/>
                  <a:pt x="662" y="70"/>
                  <a:pt x="662" y="70"/>
                </a:cubicBezTo>
                <a:cubicBezTo>
                  <a:pt x="662" y="73"/>
                  <a:pt x="662" y="73"/>
                  <a:pt x="662" y="73"/>
                </a:cubicBezTo>
                <a:lnTo>
                  <a:pt x="640" y="73"/>
                </a:lnTo>
                <a:close/>
                <a:moveTo>
                  <a:pt x="366" y="65"/>
                </a:moveTo>
                <a:cubicBezTo>
                  <a:pt x="397" y="65"/>
                  <a:pt x="397" y="65"/>
                  <a:pt x="397" y="65"/>
                </a:cubicBezTo>
                <a:cubicBezTo>
                  <a:pt x="397" y="65"/>
                  <a:pt x="401" y="36"/>
                  <a:pt x="357" y="36"/>
                </a:cubicBezTo>
                <a:cubicBezTo>
                  <a:pt x="340" y="36"/>
                  <a:pt x="315" y="41"/>
                  <a:pt x="315" y="64"/>
                </a:cubicBezTo>
                <a:cubicBezTo>
                  <a:pt x="315" y="95"/>
                  <a:pt x="368" y="86"/>
                  <a:pt x="368" y="99"/>
                </a:cubicBezTo>
                <a:cubicBezTo>
                  <a:pt x="368" y="105"/>
                  <a:pt x="360" y="104"/>
                  <a:pt x="356" y="104"/>
                </a:cubicBezTo>
                <a:cubicBezTo>
                  <a:pt x="346" y="104"/>
                  <a:pt x="347" y="95"/>
                  <a:pt x="347" y="95"/>
                </a:cubicBezTo>
                <a:cubicBezTo>
                  <a:pt x="315" y="95"/>
                  <a:pt x="315" y="95"/>
                  <a:pt x="315" y="95"/>
                </a:cubicBezTo>
                <a:cubicBezTo>
                  <a:pt x="315" y="95"/>
                  <a:pt x="314" y="113"/>
                  <a:pt x="328" y="120"/>
                </a:cubicBezTo>
                <a:cubicBezTo>
                  <a:pt x="343" y="127"/>
                  <a:pt x="362" y="126"/>
                  <a:pt x="367" y="125"/>
                </a:cubicBezTo>
                <a:cubicBezTo>
                  <a:pt x="373" y="124"/>
                  <a:pt x="399" y="122"/>
                  <a:pt x="399" y="96"/>
                </a:cubicBezTo>
                <a:cubicBezTo>
                  <a:pt x="399" y="79"/>
                  <a:pt x="380" y="74"/>
                  <a:pt x="373" y="72"/>
                </a:cubicBezTo>
                <a:cubicBezTo>
                  <a:pt x="361" y="68"/>
                  <a:pt x="347" y="67"/>
                  <a:pt x="347" y="62"/>
                </a:cubicBezTo>
                <a:cubicBezTo>
                  <a:pt x="347" y="59"/>
                  <a:pt x="352" y="58"/>
                  <a:pt x="357" y="59"/>
                </a:cubicBezTo>
                <a:cubicBezTo>
                  <a:pt x="368" y="59"/>
                  <a:pt x="366" y="65"/>
                  <a:pt x="366" y="65"/>
                </a:cubicBezTo>
              </a:path>
            </a:pathLst>
          </a:custGeom>
          <a:solidFill>
            <a:srgbClr val="E3001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grpSp>
        <p:nvGrpSpPr>
          <p:cNvPr id="88" name="Grupa 87">
            <a:extLst>
              <a:ext uri="{FF2B5EF4-FFF2-40B4-BE49-F238E27FC236}">
                <a16:creationId xmlns:a16="http://schemas.microsoft.com/office/drawing/2014/main" id="{F3849E41-429B-8D37-66E6-BFD43B886A31}"/>
              </a:ext>
            </a:extLst>
          </p:cNvPr>
          <p:cNvGrpSpPr/>
          <p:nvPr userDrawn="1"/>
        </p:nvGrpSpPr>
        <p:grpSpPr>
          <a:xfrm>
            <a:off x="13426781" y="4251917"/>
            <a:ext cx="1180237" cy="416556"/>
            <a:chOff x="8712201" y="3609975"/>
            <a:chExt cx="728663" cy="257176"/>
          </a:xfrm>
          <a:solidFill>
            <a:schemeClr val="tx1"/>
          </a:solidFill>
        </p:grpSpPr>
        <p:sp>
          <p:nvSpPr>
            <p:cNvPr id="89" name="Rectangle 87">
              <a:extLst>
                <a:ext uri="{FF2B5EF4-FFF2-40B4-BE49-F238E27FC236}">
                  <a16:creationId xmlns:a16="http://schemas.microsoft.com/office/drawing/2014/main" id="{D08AA521-9332-9B0C-0732-91D732FA8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3676" y="3609975"/>
              <a:ext cx="63500" cy="523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0" name="Freeform 88">
              <a:extLst>
                <a:ext uri="{FF2B5EF4-FFF2-40B4-BE49-F238E27FC236}">
                  <a16:creationId xmlns:a16="http://schemas.microsoft.com/office/drawing/2014/main" id="{3FE97DF2-F4D0-7F6F-2160-476B11F5D3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2201" y="3643313"/>
              <a:ext cx="728663" cy="223838"/>
            </a:xfrm>
            <a:custGeom>
              <a:avLst/>
              <a:gdLst>
                <a:gd name="T0" fmla="*/ 177 w 460"/>
                <a:gd name="T1" fmla="*/ 48 h 141"/>
                <a:gd name="T2" fmla="*/ 200 w 460"/>
                <a:gd name="T3" fmla="*/ 71 h 141"/>
                <a:gd name="T4" fmla="*/ 177 w 460"/>
                <a:gd name="T5" fmla="*/ 94 h 141"/>
                <a:gd name="T6" fmla="*/ 154 w 460"/>
                <a:gd name="T7" fmla="*/ 71 h 141"/>
                <a:gd name="T8" fmla="*/ 154 w 460"/>
                <a:gd name="T9" fmla="*/ 71 h 141"/>
                <a:gd name="T10" fmla="*/ 177 w 460"/>
                <a:gd name="T11" fmla="*/ 48 h 141"/>
                <a:gd name="T12" fmla="*/ 274 w 460"/>
                <a:gd name="T13" fmla="*/ 100 h 141"/>
                <a:gd name="T14" fmla="*/ 274 w 460"/>
                <a:gd name="T15" fmla="*/ 44 h 141"/>
                <a:gd name="T16" fmla="*/ 326 w 460"/>
                <a:gd name="T17" fmla="*/ 44 h 141"/>
                <a:gd name="T18" fmla="*/ 274 w 460"/>
                <a:gd name="T19" fmla="*/ 100 h 141"/>
                <a:gd name="T20" fmla="*/ 354 w 460"/>
                <a:gd name="T21" fmla="*/ 98 h 141"/>
                <a:gd name="T22" fmla="*/ 329 w 460"/>
                <a:gd name="T23" fmla="*/ 98 h 141"/>
                <a:gd name="T24" fmla="*/ 378 w 460"/>
                <a:gd name="T25" fmla="*/ 44 h 141"/>
                <a:gd name="T26" fmla="*/ 404 w 460"/>
                <a:gd name="T27" fmla="*/ 44 h 141"/>
                <a:gd name="T28" fmla="*/ 354 w 460"/>
                <a:gd name="T29" fmla="*/ 98 h 141"/>
                <a:gd name="T30" fmla="*/ 234 w 460"/>
                <a:gd name="T31" fmla="*/ 130 h 141"/>
                <a:gd name="T32" fmla="*/ 460 w 460"/>
                <a:gd name="T33" fmla="*/ 130 h 141"/>
                <a:gd name="T34" fmla="*/ 460 w 460"/>
                <a:gd name="T35" fmla="*/ 98 h 141"/>
                <a:gd name="T36" fmla="*/ 407 w 460"/>
                <a:gd name="T37" fmla="*/ 98 h 141"/>
                <a:gd name="T38" fmla="*/ 460 w 460"/>
                <a:gd name="T39" fmla="*/ 39 h 141"/>
                <a:gd name="T40" fmla="*/ 460 w 460"/>
                <a:gd name="T41" fmla="*/ 12 h 141"/>
                <a:gd name="T42" fmla="*/ 274 w 460"/>
                <a:gd name="T43" fmla="*/ 12 h 141"/>
                <a:gd name="T44" fmla="*/ 274 w 460"/>
                <a:gd name="T45" fmla="*/ 44 h 141"/>
                <a:gd name="T46" fmla="*/ 233 w 460"/>
                <a:gd name="T47" fmla="*/ 44 h 141"/>
                <a:gd name="T48" fmla="*/ 150 w 460"/>
                <a:gd name="T49" fmla="*/ 15 h 141"/>
                <a:gd name="T50" fmla="*/ 119 w 460"/>
                <a:gd name="T51" fmla="*/ 50 h 141"/>
                <a:gd name="T52" fmla="*/ 119 w 460"/>
                <a:gd name="T53" fmla="*/ 12 h 141"/>
                <a:gd name="T54" fmla="*/ 79 w 460"/>
                <a:gd name="T55" fmla="*/ 12 h 141"/>
                <a:gd name="T56" fmla="*/ 79 w 460"/>
                <a:gd name="T57" fmla="*/ 64 h 141"/>
                <a:gd name="T58" fmla="*/ 37 w 460"/>
                <a:gd name="T59" fmla="*/ 12 h 141"/>
                <a:gd name="T60" fmla="*/ 0 w 460"/>
                <a:gd name="T61" fmla="*/ 12 h 141"/>
                <a:gd name="T62" fmla="*/ 0 w 460"/>
                <a:gd name="T63" fmla="*/ 130 h 141"/>
                <a:gd name="T64" fmla="*/ 40 w 460"/>
                <a:gd name="T65" fmla="*/ 130 h 141"/>
                <a:gd name="T66" fmla="*/ 40 w 460"/>
                <a:gd name="T67" fmla="*/ 75 h 141"/>
                <a:gd name="T68" fmla="*/ 84 w 460"/>
                <a:gd name="T69" fmla="*/ 130 h 141"/>
                <a:gd name="T70" fmla="*/ 119 w 460"/>
                <a:gd name="T71" fmla="*/ 130 h 141"/>
                <a:gd name="T72" fmla="*/ 119 w 460"/>
                <a:gd name="T73" fmla="*/ 92 h 141"/>
                <a:gd name="T74" fmla="*/ 198 w 460"/>
                <a:gd name="T75" fmla="*/ 129 h 141"/>
                <a:gd name="T76" fmla="*/ 234 w 460"/>
                <a:gd name="T77" fmla="*/ 94 h 141"/>
                <a:gd name="T78" fmla="*/ 234 w 460"/>
                <a:gd name="T79" fmla="*/ 13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0" h="141">
                  <a:moveTo>
                    <a:pt x="177" y="48"/>
                  </a:moveTo>
                  <a:cubicBezTo>
                    <a:pt x="190" y="48"/>
                    <a:pt x="200" y="58"/>
                    <a:pt x="200" y="71"/>
                  </a:cubicBezTo>
                  <a:cubicBezTo>
                    <a:pt x="200" y="84"/>
                    <a:pt x="190" y="94"/>
                    <a:pt x="177" y="94"/>
                  </a:cubicBezTo>
                  <a:cubicBezTo>
                    <a:pt x="164" y="94"/>
                    <a:pt x="154" y="84"/>
                    <a:pt x="154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58"/>
                    <a:pt x="164" y="48"/>
                    <a:pt x="177" y="48"/>
                  </a:cubicBezTo>
                  <a:moveTo>
                    <a:pt x="274" y="100"/>
                  </a:moveTo>
                  <a:cubicBezTo>
                    <a:pt x="274" y="44"/>
                    <a:pt x="274" y="44"/>
                    <a:pt x="274" y="44"/>
                  </a:cubicBezTo>
                  <a:cubicBezTo>
                    <a:pt x="326" y="44"/>
                    <a:pt x="326" y="44"/>
                    <a:pt x="326" y="44"/>
                  </a:cubicBezTo>
                  <a:lnTo>
                    <a:pt x="274" y="100"/>
                  </a:lnTo>
                  <a:close/>
                  <a:moveTo>
                    <a:pt x="354" y="98"/>
                  </a:moveTo>
                  <a:cubicBezTo>
                    <a:pt x="329" y="98"/>
                    <a:pt x="329" y="98"/>
                    <a:pt x="329" y="98"/>
                  </a:cubicBezTo>
                  <a:cubicBezTo>
                    <a:pt x="378" y="44"/>
                    <a:pt x="378" y="44"/>
                    <a:pt x="378" y="44"/>
                  </a:cubicBezTo>
                  <a:cubicBezTo>
                    <a:pt x="404" y="44"/>
                    <a:pt x="404" y="44"/>
                    <a:pt x="404" y="44"/>
                  </a:cubicBezTo>
                  <a:lnTo>
                    <a:pt x="354" y="98"/>
                  </a:lnTo>
                  <a:close/>
                  <a:moveTo>
                    <a:pt x="234" y="130"/>
                  </a:moveTo>
                  <a:cubicBezTo>
                    <a:pt x="460" y="130"/>
                    <a:pt x="460" y="130"/>
                    <a:pt x="460" y="130"/>
                  </a:cubicBezTo>
                  <a:cubicBezTo>
                    <a:pt x="460" y="98"/>
                    <a:pt x="460" y="98"/>
                    <a:pt x="460" y="98"/>
                  </a:cubicBezTo>
                  <a:cubicBezTo>
                    <a:pt x="407" y="98"/>
                    <a:pt x="407" y="98"/>
                    <a:pt x="407" y="98"/>
                  </a:cubicBezTo>
                  <a:cubicBezTo>
                    <a:pt x="460" y="39"/>
                    <a:pt x="460" y="39"/>
                    <a:pt x="460" y="39"/>
                  </a:cubicBezTo>
                  <a:cubicBezTo>
                    <a:pt x="460" y="12"/>
                    <a:pt x="460" y="12"/>
                    <a:pt x="460" y="12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4" y="44"/>
                    <a:pt x="274" y="44"/>
                    <a:pt x="274" y="44"/>
                  </a:cubicBezTo>
                  <a:cubicBezTo>
                    <a:pt x="233" y="44"/>
                    <a:pt x="233" y="44"/>
                    <a:pt x="233" y="44"/>
                  </a:cubicBezTo>
                  <a:cubicBezTo>
                    <a:pt x="218" y="13"/>
                    <a:pt x="181" y="0"/>
                    <a:pt x="150" y="15"/>
                  </a:cubicBezTo>
                  <a:cubicBezTo>
                    <a:pt x="135" y="22"/>
                    <a:pt x="124" y="35"/>
                    <a:pt x="119" y="50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0" y="130"/>
                    <a:pt x="40" y="130"/>
                    <a:pt x="40" y="130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30" y="124"/>
                    <a:pt x="166" y="141"/>
                    <a:pt x="198" y="129"/>
                  </a:cubicBezTo>
                  <a:cubicBezTo>
                    <a:pt x="214" y="123"/>
                    <a:pt x="228" y="110"/>
                    <a:pt x="234" y="94"/>
                  </a:cubicBezTo>
                  <a:lnTo>
                    <a:pt x="234" y="1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91" name="Grupa 90">
            <a:extLst>
              <a:ext uri="{FF2B5EF4-FFF2-40B4-BE49-F238E27FC236}">
                <a16:creationId xmlns:a16="http://schemas.microsoft.com/office/drawing/2014/main" id="{B18544B8-A8BB-FB6E-5E8E-568D281B4268}"/>
              </a:ext>
            </a:extLst>
          </p:cNvPr>
          <p:cNvGrpSpPr/>
          <p:nvPr userDrawn="1"/>
        </p:nvGrpSpPr>
        <p:grpSpPr>
          <a:xfrm>
            <a:off x="15635544" y="4259632"/>
            <a:ext cx="1802497" cy="377985"/>
            <a:chOff x="10075863" y="3614738"/>
            <a:chExt cx="1112838" cy="233363"/>
          </a:xfrm>
          <a:solidFill>
            <a:srgbClr val="5A2DE7"/>
          </a:solidFill>
        </p:grpSpPr>
        <p:sp>
          <p:nvSpPr>
            <p:cNvPr id="92" name="Freeform 89">
              <a:extLst>
                <a:ext uri="{FF2B5EF4-FFF2-40B4-BE49-F238E27FC236}">
                  <a16:creationId xmlns:a16="http://schemas.microsoft.com/office/drawing/2014/main" id="{D45E7CC8-1D39-A16F-1E26-B24BF4882F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58438" y="3652838"/>
              <a:ext cx="131763" cy="138113"/>
            </a:xfrm>
            <a:custGeom>
              <a:avLst/>
              <a:gdLst>
                <a:gd name="T0" fmla="*/ 83 w 83"/>
                <a:gd name="T1" fmla="*/ 45 h 87"/>
                <a:gd name="T2" fmla="*/ 43 w 83"/>
                <a:gd name="T3" fmla="*/ 0 h 87"/>
                <a:gd name="T4" fmla="*/ 0 w 83"/>
                <a:gd name="T5" fmla="*/ 41 h 87"/>
                <a:gd name="T6" fmla="*/ 0 w 83"/>
                <a:gd name="T7" fmla="*/ 43 h 87"/>
                <a:gd name="T8" fmla="*/ 40 w 83"/>
                <a:gd name="T9" fmla="*/ 86 h 87"/>
                <a:gd name="T10" fmla="*/ 43 w 83"/>
                <a:gd name="T11" fmla="*/ 87 h 87"/>
                <a:gd name="T12" fmla="*/ 80 w 83"/>
                <a:gd name="T13" fmla="*/ 69 h 87"/>
                <a:gd name="T14" fmla="*/ 61 w 83"/>
                <a:gd name="T15" fmla="*/ 58 h 87"/>
                <a:gd name="T16" fmla="*/ 46 w 83"/>
                <a:gd name="T17" fmla="*/ 65 h 87"/>
                <a:gd name="T18" fmla="*/ 27 w 83"/>
                <a:gd name="T19" fmla="*/ 52 h 87"/>
                <a:gd name="T20" fmla="*/ 83 w 83"/>
                <a:gd name="T21" fmla="*/ 52 h 87"/>
                <a:gd name="T22" fmla="*/ 83 w 83"/>
                <a:gd name="T23" fmla="*/ 51 h 87"/>
                <a:gd name="T24" fmla="*/ 83 w 83"/>
                <a:gd name="T25" fmla="*/ 51 h 87"/>
                <a:gd name="T26" fmla="*/ 83 w 83"/>
                <a:gd name="T27" fmla="*/ 45 h 87"/>
                <a:gd name="T28" fmla="*/ 28 w 83"/>
                <a:gd name="T29" fmla="*/ 32 h 87"/>
                <a:gd name="T30" fmla="*/ 43 w 83"/>
                <a:gd name="T31" fmla="*/ 20 h 87"/>
                <a:gd name="T32" fmla="*/ 58 w 83"/>
                <a:gd name="T33" fmla="*/ 32 h 87"/>
                <a:gd name="T34" fmla="*/ 28 w 83"/>
                <a:gd name="T35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87">
                  <a:moveTo>
                    <a:pt x="83" y="45"/>
                  </a:moveTo>
                  <a:cubicBezTo>
                    <a:pt x="83" y="19"/>
                    <a:pt x="69" y="0"/>
                    <a:pt x="43" y="0"/>
                  </a:cubicBezTo>
                  <a:cubicBezTo>
                    <a:pt x="20" y="0"/>
                    <a:pt x="1" y="18"/>
                    <a:pt x="0" y="41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66"/>
                    <a:pt x="18" y="86"/>
                    <a:pt x="40" y="86"/>
                  </a:cubicBezTo>
                  <a:cubicBezTo>
                    <a:pt x="41" y="87"/>
                    <a:pt x="42" y="87"/>
                    <a:pt x="43" y="87"/>
                  </a:cubicBezTo>
                  <a:cubicBezTo>
                    <a:pt x="57" y="87"/>
                    <a:pt x="71" y="80"/>
                    <a:pt x="80" y="69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57" y="63"/>
                    <a:pt x="52" y="65"/>
                    <a:pt x="46" y="65"/>
                  </a:cubicBezTo>
                  <a:cubicBezTo>
                    <a:pt x="37" y="66"/>
                    <a:pt x="30" y="60"/>
                    <a:pt x="27" y="52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3" y="51"/>
                    <a:pt x="83" y="48"/>
                    <a:pt x="83" y="45"/>
                  </a:cubicBezTo>
                  <a:close/>
                  <a:moveTo>
                    <a:pt x="28" y="32"/>
                  </a:moveTo>
                  <a:cubicBezTo>
                    <a:pt x="30" y="25"/>
                    <a:pt x="36" y="21"/>
                    <a:pt x="43" y="20"/>
                  </a:cubicBezTo>
                  <a:cubicBezTo>
                    <a:pt x="51" y="19"/>
                    <a:pt x="57" y="25"/>
                    <a:pt x="58" y="32"/>
                  </a:cubicBezTo>
                  <a:lnTo>
                    <a:pt x="28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3" name="Freeform 90">
              <a:extLst>
                <a:ext uri="{FF2B5EF4-FFF2-40B4-BE49-F238E27FC236}">
                  <a16:creationId xmlns:a16="http://schemas.microsoft.com/office/drawing/2014/main" id="{503110DA-9CFE-955B-19DB-1612B27B2F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75863" y="3648075"/>
              <a:ext cx="153988" cy="149225"/>
            </a:xfrm>
            <a:custGeom>
              <a:avLst/>
              <a:gdLst>
                <a:gd name="T0" fmla="*/ 46 w 97"/>
                <a:gd name="T1" fmla="*/ 0 h 94"/>
                <a:gd name="T2" fmla="*/ 0 w 97"/>
                <a:gd name="T3" fmla="*/ 45 h 94"/>
                <a:gd name="T4" fmla="*/ 14 w 97"/>
                <a:gd name="T5" fmla="*/ 76 h 94"/>
                <a:gd name="T6" fmla="*/ 79 w 97"/>
                <a:gd name="T7" fmla="*/ 76 h 94"/>
                <a:gd name="T8" fmla="*/ 80 w 97"/>
                <a:gd name="T9" fmla="*/ 15 h 94"/>
                <a:gd name="T10" fmla="*/ 79 w 97"/>
                <a:gd name="T11" fmla="*/ 14 h 94"/>
                <a:gd name="T12" fmla="*/ 46 w 97"/>
                <a:gd name="T13" fmla="*/ 0 h 94"/>
                <a:gd name="T14" fmla="*/ 68 w 97"/>
                <a:gd name="T15" fmla="*/ 45 h 94"/>
                <a:gd name="T16" fmla="*/ 46 w 97"/>
                <a:gd name="T17" fmla="*/ 67 h 94"/>
                <a:gd name="T18" fmla="*/ 31 w 97"/>
                <a:gd name="T19" fmla="*/ 61 h 94"/>
                <a:gd name="T20" fmla="*/ 25 w 97"/>
                <a:gd name="T21" fmla="*/ 45 h 94"/>
                <a:gd name="T22" fmla="*/ 47 w 97"/>
                <a:gd name="T23" fmla="*/ 23 h 94"/>
                <a:gd name="T24" fmla="*/ 61 w 97"/>
                <a:gd name="T25" fmla="*/ 29 h 94"/>
                <a:gd name="T26" fmla="*/ 68 w 97"/>
                <a:gd name="T27" fmla="*/ 4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94">
                  <a:moveTo>
                    <a:pt x="46" y="0"/>
                  </a:moveTo>
                  <a:cubicBezTo>
                    <a:pt x="21" y="0"/>
                    <a:pt x="1" y="20"/>
                    <a:pt x="0" y="45"/>
                  </a:cubicBezTo>
                  <a:cubicBezTo>
                    <a:pt x="0" y="56"/>
                    <a:pt x="5" y="68"/>
                    <a:pt x="14" y="76"/>
                  </a:cubicBezTo>
                  <a:cubicBezTo>
                    <a:pt x="32" y="94"/>
                    <a:pt x="60" y="94"/>
                    <a:pt x="79" y="76"/>
                  </a:cubicBezTo>
                  <a:cubicBezTo>
                    <a:pt x="96" y="60"/>
                    <a:pt x="97" y="32"/>
                    <a:pt x="80" y="15"/>
                  </a:cubicBezTo>
                  <a:cubicBezTo>
                    <a:pt x="80" y="14"/>
                    <a:pt x="79" y="14"/>
                    <a:pt x="79" y="14"/>
                  </a:cubicBezTo>
                  <a:cubicBezTo>
                    <a:pt x="70" y="5"/>
                    <a:pt x="59" y="0"/>
                    <a:pt x="46" y="0"/>
                  </a:cubicBezTo>
                  <a:close/>
                  <a:moveTo>
                    <a:pt x="68" y="45"/>
                  </a:moveTo>
                  <a:cubicBezTo>
                    <a:pt x="68" y="57"/>
                    <a:pt x="58" y="67"/>
                    <a:pt x="46" y="67"/>
                  </a:cubicBezTo>
                  <a:cubicBezTo>
                    <a:pt x="41" y="67"/>
                    <a:pt x="35" y="65"/>
                    <a:pt x="31" y="61"/>
                  </a:cubicBezTo>
                  <a:cubicBezTo>
                    <a:pt x="27" y="57"/>
                    <a:pt x="25" y="51"/>
                    <a:pt x="25" y="45"/>
                  </a:cubicBezTo>
                  <a:cubicBezTo>
                    <a:pt x="25" y="33"/>
                    <a:pt x="35" y="23"/>
                    <a:pt x="47" y="23"/>
                  </a:cubicBezTo>
                  <a:cubicBezTo>
                    <a:pt x="52" y="23"/>
                    <a:pt x="58" y="25"/>
                    <a:pt x="61" y="29"/>
                  </a:cubicBezTo>
                  <a:cubicBezTo>
                    <a:pt x="66" y="33"/>
                    <a:pt x="68" y="39"/>
                    <a:pt x="68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4" name="Freeform 91">
              <a:extLst>
                <a:ext uri="{FF2B5EF4-FFF2-40B4-BE49-F238E27FC236}">
                  <a16:creationId xmlns:a16="http://schemas.microsoft.com/office/drawing/2014/main" id="{56BD7EFA-E431-D4B6-86EC-CFA5C118F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5601" y="3652838"/>
              <a:ext cx="211138" cy="134938"/>
            </a:xfrm>
            <a:custGeom>
              <a:avLst/>
              <a:gdLst>
                <a:gd name="T0" fmla="*/ 97 w 133"/>
                <a:gd name="T1" fmla="*/ 0 h 85"/>
                <a:gd name="T2" fmla="*/ 72 w 133"/>
                <a:gd name="T3" fmla="*/ 10 h 85"/>
                <a:gd name="T4" fmla="*/ 45 w 133"/>
                <a:gd name="T5" fmla="*/ 0 h 85"/>
                <a:gd name="T6" fmla="*/ 26 w 133"/>
                <a:gd name="T7" fmla="*/ 6 h 85"/>
                <a:gd name="T8" fmla="*/ 26 w 133"/>
                <a:gd name="T9" fmla="*/ 2 h 85"/>
                <a:gd name="T10" fmla="*/ 0 w 133"/>
                <a:gd name="T11" fmla="*/ 2 h 85"/>
                <a:gd name="T12" fmla="*/ 0 w 133"/>
                <a:gd name="T13" fmla="*/ 85 h 85"/>
                <a:gd name="T14" fmla="*/ 26 w 133"/>
                <a:gd name="T15" fmla="*/ 85 h 85"/>
                <a:gd name="T16" fmla="*/ 26 w 133"/>
                <a:gd name="T17" fmla="*/ 28 h 85"/>
                <a:gd name="T18" fmla="*/ 40 w 133"/>
                <a:gd name="T19" fmla="*/ 23 h 85"/>
                <a:gd name="T20" fmla="*/ 53 w 133"/>
                <a:gd name="T21" fmla="*/ 39 h 85"/>
                <a:gd name="T22" fmla="*/ 53 w 133"/>
                <a:gd name="T23" fmla="*/ 85 h 85"/>
                <a:gd name="T24" fmla="*/ 79 w 133"/>
                <a:gd name="T25" fmla="*/ 85 h 85"/>
                <a:gd name="T26" fmla="*/ 79 w 133"/>
                <a:gd name="T27" fmla="*/ 39 h 85"/>
                <a:gd name="T28" fmla="*/ 79 w 133"/>
                <a:gd name="T29" fmla="*/ 28 h 85"/>
                <a:gd name="T30" fmla="*/ 92 w 133"/>
                <a:gd name="T31" fmla="*/ 23 h 85"/>
                <a:gd name="T32" fmla="*/ 106 w 133"/>
                <a:gd name="T33" fmla="*/ 39 h 85"/>
                <a:gd name="T34" fmla="*/ 106 w 133"/>
                <a:gd name="T35" fmla="*/ 85 h 85"/>
                <a:gd name="T36" fmla="*/ 132 w 133"/>
                <a:gd name="T37" fmla="*/ 85 h 85"/>
                <a:gd name="T38" fmla="*/ 132 w 133"/>
                <a:gd name="T39" fmla="*/ 39 h 85"/>
                <a:gd name="T40" fmla="*/ 97 w 133"/>
                <a:gd name="T4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85">
                  <a:moveTo>
                    <a:pt x="97" y="0"/>
                  </a:moveTo>
                  <a:cubicBezTo>
                    <a:pt x="88" y="0"/>
                    <a:pt x="79" y="4"/>
                    <a:pt x="72" y="10"/>
                  </a:cubicBezTo>
                  <a:cubicBezTo>
                    <a:pt x="67" y="3"/>
                    <a:pt x="58" y="0"/>
                    <a:pt x="45" y="0"/>
                  </a:cubicBezTo>
                  <a:cubicBezTo>
                    <a:pt x="38" y="1"/>
                    <a:pt x="32" y="3"/>
                    <a:pt x="26" y="6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0" y="25"/>
                    <a:pt x="35" y="23"/>
                    <a:pt x="40" y="23"/>
                  </a:cubicBezTo>
                  <a:cubicBezTo>
                    <a:pt x="50" y="23"/>
                    <a:pt x="53" y="28"/>
                    <a:pt x="53" y="39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0" y="36"/>
                    <a:pt x="80" y="32"/>
                    <a:pt x="79" y="28"/>
                  </a:cubicBezTo>
                  <a:cubicBezTo>
                    <a:pt x="82" y="25"/>
                    <a:pt x="87" y="23"/>
                    <a:pt x="92" y="23"/>
                  </a:cubicBezTo>
                  <a:cubicBezTo>
                    <a:pt x="102" y="23"/>
                    <a:pt x="106" y="28"/>
                    <a:pt x="106" y="39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32" y="85"/>
                    <a:pt x="132" y="85"/>
                    <a:pt x="132" y="85"/>
                  </a:cubicBezTo>
                  <a:cubicBezTo>
                    <a:pt x="132" y="39"/>
                    <a:pt x="132" y="39"/>
                    <a:pt x="132" y="39"/>
                  </a:cubicBezTo>
                  <a:cubicBezTo>
                    <a:pt x="133" y="11"/>
                    <a:pt x="123" y="0"/>
                    <a:pt x="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5" name="Rectangle 92">
              <a:extLst>
                <a:ext uri="{FF2B5EF4-FFF2-40B4-BE49-F238E27FC236}">
                  <a16:creationId xmlns:a16="http://schemas.microsoft.com/office/drawing/2014/main" id="{83EAB2D4-CA3E-A4D2-FE76-C7D41F0F0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6901" y="3656013"/>
              <a:ext cx="41275" cy="1317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6" name="Freeform 93">
              <a:extLst>
                <a:ext uri="{FF2B5EF4-FFF2-40B4-BE49-F238E27FC236}">
                  <a16:creationId xmlns:a16="http://schemas.microsoft.com/office/drawing/2014/main" id="{7DAD8D0D-084C-B7E3-C419-C2D27D5AD7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8338" y="3652838"/>
              <a:ext cx="128588" cy="134938"/>
            </a:xfrm>
            <a:custGeom>
              <a:avLst/>
              <a:gdLst>
                <a:gd name="T0" fmla="*/ 46 w 81"/>
                <a:gd name="T1" fmla="*/ 0 h 85"/>
                <a:gd name="T2" fmla="*/ 27 w 81"/>
                <a:gd name="T3" fmla="*/ 5 h 85"/>
                <a:gd name="T4" fmla="*/ 27 w 81"/>
                <a:gd name="T5" fmla="*/ 2 h 85"/>
                <a:gd name="T6" fmla="*/ 1 w 81"/>
                <a:gd name="T7" fmla="*/ 2 h 85"/>
                <a:gd name="T8" fmla="*/ 0 w 81"/>
                <a:gd name="T9" fmla="*/ 85 h 85"/>
                <a:gd name="T10" fmla="*/ 27 w 81"/>
                <a:gd name="T11" fmla="*/ 85 h 85"/>
                <a:gd name="T12" fmla="*/ 27 w 81"/>
                <a:gd name="T13" fmla="*/ 29 h 85"/>
                <a:gd name="T14" fmla="*/ 41 w 81"/>
                <a:gd name="T15" fmla="*/ 23 h 85"/>
                <a:gd name="T16" fmla="*/ 55 w 81"/>
                <a:gd name="T17" fmla="*/ 39 h 85"/>
                <a:gd name="T18" fmla="*/ 55 w 81"/>
                <a:gd name="T19" fmla="*/ 85 h 85"/>
                <a:gd name="T20" fmla="*/ 81 w 81"/>
                <a:gd name="T21" fmla="*/ 85 h 85"/>
                <a:gd name="T22" fmla="*/ 81 w 81"/>
                <a:gd name="T23" fmla="*/ 39 h 85"/>
                <a:gd name="T24" fmla="*/ 46 w 81"/>
                <a:gd name="T2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85">
                  <a:moveTo>
                    <a:pt x="46" y="0"/>
                  </a:moveTo>
                  <a:cubicBezTo>
                    <a:pt x="39" y="0"/>
                    <a:pt x="33" y="2"/>
                    <a:pt x="27" y="5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31" y="25"/>
                    <a:pt x="36" y="23"/>
                    <a:pt x="41" y="23"/>
                  </a:cubicBezTo>
                  <a:cubicBezTo>
                    <a:pt x="51" y="23"/>
                    <a:pt x="55" y="28"/>
                    <a:pt x="55" y="39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11"/>
                    <a:pt x="71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7" name="Freeform 94">
              <a:extLst>
                <a:ext uri="{FF2B5EF4-FFF2-40B4-BE49-F238E27FC236}">
                  <a16:creationId xmlns:a16="http://schemas.microsoft.com/office/drawing/2014/main" id="{960B3BC9-910B-0C94-410C-B60EA00C8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7088" y="3656013"/>
              <a:ext cx="42863" cy="131763"/>
            </a:xfrm>
            <a:custGeom>
              <a:avLst/>
              <a:gdLst>
                <a:gd name="T0" fmla="*/ 0 w 27"/>
                <a:gd name="T1" fmla="*/ 83 h 83"/>
                <a:gd name="T2" fmla="*/ 26 w 27"/>
                <a:gd name="T3" fmla="*/ 83 h 83"/>
                <a:gd name="T4" fmla="*/ 27 w 27"/>
                <a:gd name="T5" fmla="*/ 0 h 83"/>
                <a:gd name="T6" fmla="*/ 1 w 27"/>
                <a:gd name="T7" fmla="*/ 0 h 83"/>
                <a:gd name="T8" fmla="*/ 0 w 27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83">
                  <a:moveTo>
                    <a:pt x="0" y="83"/>
                  </a:moveTo>
                  <a:lnTo>
                    <a:pt x="26" y="83"/>
                  </a:lnTo>
                  <a:lnTo>
                    <a:pt x="27" y="0"/>
                  </a:lnTo>
                  <a:lnTo>
                    <a:pt x="1" y="0"/>
                  </a:lnTo>
                  <a:lnTo>
                    <a:pt x="0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8" name="Freeform 95">
              <a:extLst>
                <a:ext uri="{FF2B5EF4-FFF2-40B4-BE49-F238E27FC236}">
                  <a16:creationId xmlns:a16="http://schemas.microsoft.com/office/drawing/2014/main" id="{FE72B679-D0CA-1DB7-4E34-D52CC33999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0113" y="3652838"/>
              <a:ext cx="128588" cy="134938"/>
            </a:xfrm>
            <a:custGeom>
              <a:avLst/>
              <a:gdLst>
                <a:gd name="T0" fmla="*/ 45 w 81"/>
                <a:gd name="T1" fmla="*/ 0 h 85"/>
                <a:gd name="T2" fmla="*/ 26 w 81"/>
                <a:gd name="T3" fmla="*/ 5 h 85"/>
                <a:gd name="T4" fmla="*/ 26 w 81"/>
                <a:gd name="T5" fmla="*/ 2 h 85"/>
                <a:gd name="T6" fmla="*/ 0 w 81"/>
                <a:gd name="T7" fmla="*/ 2 h 85"/>
                <a:gd name="T8" fmla="*/ 0 w 81"/>
                <a:gd name="T9" fmla="*/ 85 h 85"/>
                <a:gd name="T10" fmla="*/ 26 w 81"/>
                <a:gd name="T11" fmla="*/ 85 h 85"/>
                <a:gd name="T12" fmla="*/ 26 w 81"/>
                <a:gd name="T13" fmla="*/ 29 h 85"/>
                <a:gd name="T14" fmla="*/ 40 w 81"/>
                <a:gd name="T15" fmla="*/ 23 h 85"/>
                <a:gd name="T16" fmla="*/ 54 w 81"/>
                <a:gd name="T17" fmla="*/ 39 h 85"/>
                <a:gd name="T18" fmla="*/ 54 w 81"/>
                <a:gd name="T19" fmla="*/ 85 h 85"/>
                <a:gd name="T20" fmla="*/ 80 w 81"/>
                <a:gd name="T21" fmla="*/ 85 h 85"/>
                <a:gd name="T22" fmla="*/ 81 w 81"/>
                <a:gd name="T23" fmla="*/ 39 h 85"/>
                <a:gd name="T24" fmla="*/ 45 w 81"/>
                <a:gd name="T2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85">
                  <a:moveTo>
                    <a:pt x="45" y="0"/>
                  </a:moveTo>
                  <a:cubicBezTo>
                    <a:pt x="39" y="0"/>
                    <a:pt x="32" y="2"/>
                    <a:pt x="26" y="5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30" y="25"/>
                    <a:pt x="35" y="23"/>
                    <a:pt x="40" y="23"/>
                  </a:cubicBezTo>
                  <a:cubicBezTo>
                    <a:pt x="50" y="23"/>
                    <a:pt x="54" y="28"/>
                    <a:pt x="54" y="39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11"/>
                    <a:pt x="71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99" name="Freeform 96">
              <a:extLst>
                <a:ext uri="{FF2B5EF4-FFF2-40B4-BE49-F238E27FC236}">
                  <a16:creationId xmlns:a16="http://schemas.microsoft.com/office/drawing/2014/main" id="{FBE529AB-8B52-2C86-EF84-EA81DFB2AA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2551" y="3614738"/>
              <a:ext cx="96838" cy="233363"/>
            </a:xfrm>
            <a:custGeom>
              <a:avLst/>
              <a:gdLst>
                <a:gd name="T0" fmla="*/ 54 w 61"/>
                <a:gd name="T1" fmla="*/ 23 h 147"/>
                <a:gd name="T2" fmla="*/ 61 w 61"/>
                <a:gd name="T3" fmla="*/ 23 h 147"/>
                <a:gd name="T4" fmla="*/ 61 w 61"/>
                <a:gd name="T5" fmla="*/ 4 h 147"/>
                <a:gd name="T6" fmla="*/ 40 w 61"/>
                <a:gd name="T7" fmla="*/ 1 h 147"/>
                <a:gd name="T8" fmla="*/ 15 w 61"/>
                <a:gd name="T9" fmla="*/ 28 h 147"/>
                <a:gd name="T10" fmla="*/ 14 w 61"/>
                <a:gd name="T11" fmla="*/ 56 h 147"/>
                <a:gd name="T12" fmla="*/ 0 w 61"/>
                <a:gd name="T13" fmla="*/ 56 h 147"/>
                <a:gd name="T14" fmla="*/ 0 w 61"/>
                <a:gd name="T15" fmla="*/ 76 h 147"/>
                <a:gd name="T16" fmla="*/ 14 w 61"/>
                <a:gd name="T17" fmla="*/ 76 h 147"/>
                <a:gd name="T18" fmla="*/ 14 w 61"/>
                <a:gd name="T19" fmla="*/ 107 h 147"/>
                <a:gd name="T20" fmla="*/ 2 w 61"/>
                <a:gd name="T21" fmla="*/ 125 h 147"/>
                <a:gd name="T22" fmla="*/ 0 w 61"/>
                <a:gd name="T23" fmla="*/ 125 h 147"/>
                <a:gd name="T24" fmla="*/ 0 w 61"/>
                <a:gd name="T25" fmla="*/ 146 h 147"/>
                <a:gd name="T26" fmla="*/ 15 w 61"/>
                <a:gd name="T27" fmla="*/ 147 h 147"/>
                <a:gd name="T28" fmla="*/ 40 w 61"/>
                <a:gd name="T29" fmla="*/ 120 h 147"/>
                <a:gd name="T30" fmla="*/ 40 w 61"/>
                <a:gd name="T31" fmla="*/ 76 h 147"/>
                <a:gd name="T32" fmla="*/ 60 w 61"/>
                <a:gd name="T33" fmla="*/ 76 h 147"/>
                <a:gd name="T34" fmla="*/ 60 w 61"/>
                <a:gd name="T35" fmla="*/ 56 h 147"/>
                <a:gd name="T36" fmla="*/ 40 w 61"/>
                <a:gd name="T37" fmla="*/ 56 h 147"/>
                <a:gd name="T38" fmla="*/ 41 w 61"/>
                <a:gd name="T39" fmla="*/ 34 h 147"/>
                <a:gd name="T40" fmla="*/ 54 w 61"/>
                <a:gd name="T41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47">
                  <a:moveTo>
                    <a:pt x="54" y="23"/>
                  </a:moveTo>
                  <a:cubicBezTo>
                    <a:pt x="56" y="23"/>
                    <a:pt x="58" y="23"/>
                    <a:pt x="61" y="23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4" y="1"/>
                    <a:pt x="47" y="0"/>
                    <a:pt x="40" y="1"/>
                  </a:cubicBezTo>
                  <a:cubicBezTo>
                    <a:pt x="26" y="1"/>
                    <a:pt x="15" y="10"/>
                    <a:pt x="15" y="28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4" y="121"/>
                    <a:pt x="13" y="125"/>
                    <a:pt x="2" y="125"/>
                  </a:cubicBezTo>
                  <a:cubicBezTo>
                    <a:pt x="2" y="125"/>
                    <a:pt x="1" y="125"/>
                    <a:pt x="0" y="12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5" y="147"/>
                    <a:pt x="10" y="147"/>
                    <a:pt x="15" y="147"/>
                  </a:cubicBezTo>
                  <a:cubicBezTo>
                    <a:pt x="30" y="147"/>
                    <a:pt x="40" y="138"/>
                    <a:pt x="40" y="120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27"/>
                    <a:pt x="42" y="23"/>
                    <a:pt x="5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00" name="Grupa 99">
            <a:extLst>
              <a:ext uri="{FF2B5EF4-FFF2-40B4-BE49-F238E27FC236}">
                <a16:creationId xmlns:a16="http://schemas.microsoft.com/office/drawing/2014/main" id="{BF563C0A-609F-5F3D-BDCB-851A9AC7FC2F}"/>
              </a:ext>
            </a:extLst>
          </p:cNvPr>
          <p:cNvGrpSpPr/>
          <p:nvPr userDrawn="1"/>
        </p:nvGrpSpPr>
        <p:grpSpPr>
          <a:xfrm>
            <a:off x="1097297" y="6081799"/>
            <a:ext cx="1475938" cy="462838"/>
            <a:chOff x="1100138" y="4802188"/>
            <a:chExt cx="911225" cy="285750"/>
          </a:xfrm>
        </p:grpSpPr>
        <p:sp>
          <p:nvSpPr>
            <p:cNvPr id="101" name="Freeform 122">
              <a:extLst>
                <a:ext uri="{FF2B5EF4-FFF2-40B4-BE49-F238E27FC236}">
                  <a16:creationId xmlns:a16="http://schemas.microsoft.com/office/drawing/2014/main" id="{0965BBB7-4C36-5535-2CDE-D42A76A19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138" y="4802188"/>
              <a:ext cx="285750" cy="285750"/>
            </a:xfrm>
            <a:custGeom>
              <a:avLst/>
              <a:gdLst>
                <a:gd name="T0" fmla="*/ 180 w 180"/>
                <a:gd name="T1" fmla="*/ 90 h 180"/>
                <a:gd name="T2" fmla="*/ 90 w 180"/>
                <a:gd name="T3" fmla="*/ 180 h 180"/>
                <a:gd name="T4" fmla="*/ 0 w 180"/>
                <a:gd name="T5" fmla="*/ 90 h 180"/>
                <a:gd name="T6" fmla="*/ 90 w 180"/>
                <a:gd name="T7" fmla="*/ 0 h 180"/>
                <a:gd name="T8" fmla="*/ 90 w 180"/>
                <a:gd name="T9" fmla="*/ 0 h 180"/>
                <a:gd name="T10" fmla="*/ 180 w 180"/>
                <a:gd name="T11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80">
                  <a:moveTo>
                    <a:pt x="180" y="90"/>
                  </a:moveTo>
                  <a:cubicBezTo>
                    <a:pt x="180" y="140"/>
                    <a:pt x="139" y="180"/>
                    <a:pt x="90" y="180"/>
                  </a:cubicBezTo>
                  <a:cubicBezTo>
                    <a:pt x="40" y="180"/>
                    <a:pt x="0" y="140"/>
                    <a:pt x="0" y="90"/>
                  </a:cubicBezTo>
                  <a:cubicBezTo>
                    <a:pt x="0" y="40"/>
                    <a:pt x="40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39" y="0"/>
                    <a:pt x="180" y="40"/>
                    <a:pt x="180" y="90"/>
                  </a:cubicBezTo>
                </a:path>
              </a:pathLst>
            </a:custGeom>
            <a:solidFill>
              <a:srgbClr val="FF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2" name="Freeform 123">
              <a:extLst>
                <a:ext uri="{FF2B5EF4-FFF2-40B4-BE49-F238E27FC236}">
                  <a16:creationId xmlns:a16="http://schemas.microsoft.com/office/drawing/2014/main" id="{C3446271-7177-3C3B-5972-424F8D3561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3038" y="4868863"/>
              <a:ext cx="150813" cy="150813"/>
            </a:xfrm>
            <a:custGeom>
              <a:avLst/>
              <a:gdLst>
                <a:gd name="T0" fmla="*/ 47 w 95"/>
                <a:gd name="T1" fmla="*/ 95 h 95"/>
                <a:gd name="T2" fmla="*/ 0 w 95"/>
                <a:gd name="T3" fmla="*/ 48 h 95"/>
                <a:gd name="T4" fmla="*/ 47 w 95"/>
                <a:gd name="T5" fmla="*/ 0 h 95"/>
                <a:gd name="T6" fmla="*/ 95 w 95"/>
                <a:gd name="T7" fmla="*/ 48 h 95"/>
                <a:gd name="T8" fmla="*/ 48 w 95"/>
                <a:gd name="T9" fmla="*/ 95 h 95"/>
                <a:gd name="T10" fmla="*/ 47 w 95"/>
                <a:gd name="T11" fmla="*/ 95 h 95"/>
                <a:gd name="T12" fmla="*/ 47 w 95"/>
                <a:gd name="T13" fmla="*/ 23 h 95"/>
                <a:gd name="T14" fmla="*/ 22 w 95"/>
                <a:gd name="T15" fmla="*/ 47 h 95"/>
                <a:gd name="T16" fmla="*/ 46 w 95"/>
                <a:gd name="T17" fmla="*/ 72 h 95"/>
                <a:gd name="T18" fmla="*/ 71 w 95"/>
                <a:gd name="T19" fmla="*/ 48 h 95"/>
                <a:gd name="T20" fmla="*/ 71 w 95"/>
                <a:gd name="T21" fmla="*/ 48 h 95"/>
                <a:gd name="T22" fmla="*/ 49 w 95"/>
                <a:gd name="T23" fmla="*/ 23 h 95"/>
                <a:gd name="T24" fmla="*/ 47 w 95"/>
                <a:gd name="T25" fmla="*/ 2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95">
                  <a:moveTo>
                    <a:pt x="47" y="95"/>
                  </a:moveTo>
                  <a:cubicBezTo>
                    <a:pt x="21" y="95"/>
                    <a:pt x="0" y="74"/>
                    <a:pt x="0" y="48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74" y="0"/>
                    <a:pt x="95" y="22"/>
                    <a:pt x="95" y="48"/>
                  </a:cubicBezTo>
                  <a:cubicBezTo>
                    <a:pt x="95" y="74"/>
                    <a:pt x="74" y="95"/>
                    <a:pt x="48" y="95"/>
                  </a:cubicBezTo>
                  <a:cubicBezTo>
                    <a:pt x="48" y="95"/>
                    <a:pt x="48" y="95"/>
                    <a:pt x="47" y="95"/>
                  </a:cubicBezTo>
                  <a:moveTo>
                    <a:pt x="47" y="23"/>
                  </a:moveTo>
                  <a:cubicBezTo>
                    <a:pt x="34" y="23"/>
                    <a:pt x="23" y="34"/>
                    <a:pt x="22" y="47"/>
                  </a:cubicBezTo>
                  <a:cubicBezTo>
                    <a:pt x="22" y="61"/>
                    <a:pt x="33" y="72"/>
                    <a:pt x="46" y="72"/>
                  </a:cubicBezTo>
                  <a:cubicBezTo>
                    <a:pt x="60" y="72"/>
                    <a:pt x="71" y="62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35"/>
                    <a:pt x="62" y="24"/>
                    <a:pt x="49" y="23"/>
                  </a:cubicBezTo>
                  <a:cubicBezTo>
                    <a:pt x="48" y="23"/>
                    <a:pt x="48" y="23"/>
                    <a:pt x="47" y="23"/>
                  </a:cubicBezTo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3" name="Freeform 124">
              <a:extLst>
                <a:ext uri="{FF2B5EF4-FFF2-40B4-BE49-F238E27FC236}">
                  <a16:creationId xmlns:a16="http://schemas.microsoft.com/office/drawing/2014/main" id="{1CAE6BEF-0518-A254-9002-3BAC9ABB6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726" y="4868863"/>
              <a:ext cx="134938" cy="147638"/>
            </a:xfrm>
            <a:custGeom>
              <a:avLst/>
              <a:gdLst>
                <a:gd name="T0" fmla="*/ 61 w 85"/>
                <a:gd name="T1" fmla="*/ 93 h 93"/>
                <a:gd name="T2" fmla="*/ 61 w 85"/>
                <a:gd name="T3" fmla="*/ 40 h 93"/>
                <a:gd name="T4" fmla="*/ 43 w 85"/>
                <a:gd name="T5" fmla="*/ 22 h 93"/>
                <a:gd name="T6" fmla="*/ 24 w 85"/>
                <a:gd name="T7" fmla="*/ 35 h 93"/>
                <a:gd name="T8" fmla="*/ 24 w 85"/>
                <a:gd name="T9" fmla="*/ 93 h 93"/>
                <a:gd name="T10" fmla="*/ 0 w 85"/>
                <a:gd name="T11" fmla="*/ 93 h 93"/>
                <a:gd name="T12" fmla="*/ 0 w 85"/>
                <a:gd name="T13" fmla="*/ 3 h 93"/>
                <a:gd name="T14" fmla="*/ 21 w 85"/>
                <a:gd name="T15" fmla="*/ 3 h 93"/>
                <a:gd name="T16" fmla="*/ 21 w 85"/>
                <a:gd name="T17" fmla="*/ 12 h 93"/>
                <a:gd name="T18" fmla="*/ 50 w 85"/>
                <a:gd name="T19" fmla="*/ 0 h 93"/>
                <a:gd name="T20" fmla="*/ 75 w 85"/>
                <a:gd name="T21" fmla="*/ 10 h 93"/>
                <a:gd name="T22" fmla="*/ 84 w 85"/>
                <a:gd name="T23" fmla="*/ 37 h 93"/>
                <a:gd name="T24" fmla="*/ 84 w 85"/>
                <a:gd name="T25" fmla="*/ 93 h 93"/>
                <a:gd name="T26" fmla="*/ 61 w 85"/>
                <a:gd name="T2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93">
                  <a:moveTo>
                    <a:pt x="61" y="93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29"/>
                    <a:pt x="54" y="22"/>
                    <a:pt x="43" y="22"/>
                  </a:cubicBezTo>
                  <a:cubicBezTo>
                    <a:pt x="35" y="22"/>
                    <a:pt x="27" y="27"/>
                    <a:pt x="24" y="35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7" y="4"/>
                    <a:pt x="39" y="0"/>
                    <a:pt x="50" y="0"/>
                  </a:cubicBezTo>
                  <a:cubicBezTo>
                    <a:pt x="59" y="0"/>
                    <a:pt x="68" y="3"/>
                    <a:pt x="75" y="10"/>
                  </a:cubicBezTo>
                  <a:cubicBezTo>
                    <a:pt x="81" y="17"/>
                    <a:pt x="85" y="27"/>
                    <a:pt x="84" y="37"/>
                  </a:cubicBezTo>
                  <a:cubicBezTo>
                    <a:pt x="84" y="93"/>
                    <a:pt x="84" y="93"/>
                    <a:pt x="84" y="93"/>
                  </a:cubicBezTo>
                  <a:lnTo>
                    <a:pt x="61" y="93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4" name="Freeform 125">
              <a:extLst>
                <a:ext uri="{FF2B5EF4-FFF2-40B4-BE49-F238E27FC236}">
                  <a16:creationId xmlns:a16="http://schemas.microsoft.com/office/drawing/2014/main" id="{B8E04102-97FE-6DCD-74A2-8CF340BBD2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113" y="4830763"/>
              <a:ext cx="95250" cy="187325"/>
            </a:xfrm>
            <a:custGeom>
              <a:avLst/>
              <a:gdLst>
                <a:gd name="T0" fmla="*/ 44 w 60"/>
                <a:gd name="T1" fmla="*/ 118 h 118"/>
                <a:gd name="T2" fmla="*/ 21 w 60"/>
                <a:gd name="T3" fmla="*/ 111 h 118"/>
                <a:gd name="T4" fmla="*/ 13 w 60"/>
                <a:gd name="T5" fmla="*/ 88 h 118"/>
                <a:gd name="T6" fmla="*/ 13 w 60"/>
                <a:gd name="T7" fmla="*/ 49 h 118"/>
                <a:gd name="T8" fmla="*/ 0 w 60"/>
                <a:gd name="T9" fmla="*/ 49 h 118"/>
                <a:gd name="T10" fmla="*/ 0 w 60"/>
                <a:gd name="T11" fmla="*/ 27 h 118"/>
                <a:gd name="T12" fmla="*/ 13 w 60"/>
                <a:gd name="T13" fmla="*/ 27 h 118"/>
                <a:gd name="T14" fmla="*/ 13 w 60"/>
                <a:gd name="T15" fmla="*/ 6 h 118"/>
                <a:gd name="T16" fmla="*/ 37 w 60"/>
                <a:gd name="T17" fmla="*/ 0 h 118"/>
                <a:gd name="T18" fmla="*/ 37 w 60"/>
                <a:gd name="T19" fmla="*/ 27 h 118"/>
                <a:gd name="T20" fmla="*/ 60 w 60"/>
                <a:gd name="T21" fmla="*/ 27 h 118"/>
                <a:gd name="T22" fmla="*/ 60 w 60"/>
                <a:gd name="T23" fmla="*/ 49 h 118"/>
                <a:gd name="T24" fmla="*/ 37 w 60"/>
                <a:gd name="T25" fmla="*/ 49 h 118"/>
                <a:gd name="T26" fmla="*/ 37 w 60"/>
                <a:gd name="T27" fmla="*/ 88 h 118"/>
                <a:gd name="T28" fmla="*/ 48 w 60"/>
                <a:gd name="T29" fmla="*/ 96 h 118"/>
                <a:gd name="T30" fmla="*/ 60 w 60"/>
                <a:gd name="T31" fmla="*/ 95 h 118"/>
                <a:gd name="T32" fmla="*/ 60 w 60"/>
                <a:gd name="T33" fmla="*/ 116 h 118"/>
                <a:gd name="T34" fmla="*/ 44 w 60"/>
                <a:gd name="T3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118">
                  <a:moveTo>
                    <a:pt x="44" y="118"/>
                  </a:moveTo>
                  <a:cubicBezTo>
                    <a:pt x="34" y="118"/>
                    <a:pt x="26" y="116"/>
                    <a:pt x="21" y="111"/>
                  </a:cubicBezTo>
                  <a:cubicBezTo>
                    <a:pt x="16" y="106"/>
                    <a:pt x="13" y="98"/>
                    <a:pt x="13" y="8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7" y="92"/>
                    <a:pt x="39" y="96"/>
                    <a:pt x="48" y="96"/>
                  </a:cubicBezTo>
                  <a:cubicBezTo>
                    <a:pt x="53" y="96"/>
                    <a:pt x="60" y="95"/>
                    <a:pt x="60" y="95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55" y="118"/>
                    <a:pt x="49" y="118"/>
                    <a:pt x="44" y="118"/>
                  </a:cubicBezTo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5" name="Freeform 126">
              <a:extLst>
                <a:ext uri="{FF2B5EF4-FFF2-40B4-BE49-F238E27FC236}">
                  <a16:creationId xmlns:a16="http://schemas.microsoft.com/office/drawing/2014/main" id="{D502445A-A4EA-5060-9E36-6F17137999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8951" y="4868863"/>
              <a:ext cx="149225" cy="152400"/>
            </a:xfrm>
            <a:custGeom>
              <a:avLst/>
              <a:gdLst>
                <a:gd name="T0" fmla="*/ 50 w 94"/>
                <a:gd name="T1" fmla="*/ 95 h 96"/>
                <a:gd name="T2" fmla="*/ 1 w 94"/>
                <a:gd name="T3" fmla="*/ 48 h 96"/>
                <a:gd name="T4" fmla="*/ 45 w 94"/>
                <a:gd name="T5" fmla="*/ 0 h 96"/>
                <a:gd name="T6" fmla="*/ 48 w 94"/>
                <a:gd name="T7" fmla="*/ 0 h 96"/>
                <a:gd name="T8" fmla="*/ 94 w 94"/>
                <a:gd name="T9" fmla="*/ 48 h 96"/>
                <a:gd name="T10" fmla="*/ 93 w 94"/>
                <a:gd name="T11" fmla="*/ 57 h 96"/>
                <a:gd name="T12" fmla="*/ 93 w 94"/>
                <a:gd name="T13" fmla="*/ 57 h 96"/>
                <a:gd name="T14" fmla="*/ 26 w 94"/>
                <a:gd name="T15" fmla="*/ 57 h 96"/>
                <a:gd name="T16" fmla="*/ 51 w 94"/>
                <a:gd name="T17" fmla="*/ 74 h 96"/>
                <a:gd name="T18" fmla="*/ 69 w 94"/>
                <a:gd name="T19" fmla="*/ 66 h 96"/>
                <a:gd name="T20" fmla="*/ 89 w 94"/>
                <a:gd name="T21" fmla="*/ 77 h 96"/>
                <a:gd name="T22" fmla="*/ 50 w 94"/>
                <a:gd name="T23" fmla="*/ 95 h 96"/>
                <a:gd name="T24" fmla="*/ 70 w 94"/>
                <a:gd name="T25" fmla="*/ 39 h 96"/>
                <a:gd name="T26" fmla="*/ 48 w 94"/>
                <a:gd name="T27" fmla="*/ 22 h 96"/>
                <a:gd name="T28" fmla="*/ 25 w 94"/>
                <a:gd name="T29" fmla="*/ 39 h 96"/>
                <a:gd name="T30" fmla="*/ 70 w 94"/>
                <a:gd name="T31" fmla="*/ 3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96">
                  <a:moveTo>
                    <a:pt x="50" y="95"/>
                  </a:moveTo>
                  <a:cubicBezTo>
                    <a:pt x="21" y="95"/>
                    <a:pt x="1" y="76"/>
                    <a:pt x="1" y="48"/>
                  </a:cubicBezTo>
                  <a:cubicBezTo>
                    <a:pt x="0" y="22"/>
                    <a:pt x="20" y="1"/>
                    <a:pt x="45" y="0"/>
                  </a:cubicBezTo>
                  <a:cubicBezTo>
                    <a:pt x="46" y="0"/>
                    <a:pt x="47" y="0"/>
                    <a:pt x="48" y="0"/>
                  </a:cubicBezTo>
                  <a:cubicBezTo>
                    <a:pt x="74" y="0"/>
                    <a:pt x="94" y="21"/>
                    <a:pt x="94" y="48"/>
                  </a:cubicBezTo>
                  <a:cubicBezTo>
                    <a:pt x="94" y="51"/>
                    <a:pt x="94" y="54"/>
                    <a:pt x="93" y="57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9" y="68"/>
                    <a:pt x="38" y="74"/>
                    <a:pt x="51" y="74"/>
                  </a:cubicBezTo>
                  <a:cubicBezTo>
                    <a:pt x="58" y="74"/>
                    <a:pt x="65" y="71"/>
                    <a:pt x="69" y="66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0" y="89"/>
                    <a:pt x="65" y="96"/>
                    <a:pt x="50" y="95"/>
                  </a:cubicBezTo>
                  <a:moveTo>
                    <a:pt x="70" y="39"/>
                  </a:moveTo>
                  <a:cubicBezTo>
                    <a:pt x="68" y="29"/>
                    <a:pt x="59" y="21"/>
                    <a:pt x="48" y="22"/>
                  </a:cubicBezTo>
                  <a:cubicBezTo>
                    <a:pt x="37" y="21"/>
                    <a:pt x="28" y="28"/>
                    <a:pt x="25" y="39"/>
                  </a:cubicBezTo>
                  <a:lnTo>
                    <a:pt x="70" y="39"/>
                  </a:lnTo>
                  <a:close/>
                </a:path>
              </a:pathLst>
            </a:custGeom>
            <a:solidFill>
              <a:srgbClr val="1E1E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06" name="Grupa 105">
            <a:extLst>
              <a:ext uri="{FF2B5EF4-FFF2-40B4-BE49-F238E27FC236}">
                <a16:creationId xmlns:a16="http://schemas.microsoft.com/office/drawing/2014/main" id="{C15A0617-60B4-7B99-D3BD-30863FB70E88}"/>
              </a:ext>
            </a:extLst>
          </p:cNvPr>
          <p:cNvGrpSpPr/>
          <p:nvPr userDrawn="1"/>
        </p:nvGrpSpPr>
        <p:grpSpPr>
          <a:xfrm>
            <a:off x="4248813" y="6021372"/>
            <a:ext cx="2080199" cy="583691"/>
            <a:chOff x="2663826" y="4768850"/>
            <a:chExt cx="1284288" cy="360363"/>
          </a:xfrm>
        </p:grpSpPr>
        <p:sp>
          <p:nvSpPr>
            <p:cNvPr id="107" name="Freeform 127">
              <a:extLst>
                <a:ext uri="{FF2B5EF4-FFF2-40B4-BE49-F238E27FC236}">
                  <a16:creationId xmlns:a16="http://schemas.microsoft.com/office/drawing/2014/main" id="{D3DE7E84-8DC8-C727-622A-C5738F679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826" y="4768850"/>
              <a:ext cx="358775" cy="360363"/>
            </a:xfrm>
            <a:custGeom>
              <a:avLst/>
              <a:gdLst>
                <a:gd name="T0" fmla="*/ 39 w 226"/>
                <a:gd name="T1" fmla="*/ 39 h 227"/>
                <a:gd name="T2" fmla="*/ 25 w 226"/>
                <a:gd name="T3" fmla="*/ 165 h 227"/>
                <a:gd name="T4" fmla="*/ 33 w 226"/>
                <a:gd name="T5" fmla="*/ 142 h 227"/>
                <a:gd name="T6" fmla="*/ 26 w 226"/>
                <a:gd name="T7" fmla="*/ 111 h 227"/>
                <a:gd name="T8" fmla="*/ 111 w 226"/>
                <a:gd name="T9" fmla="*/ 26 h 227"/>
                <a:gd name="T10" fmla="*/ 195 w 226"/>
                <a:gd name="T11" fmla="*/ 111 h 227"/>
                <a:gd name="T12" fmla="*/ 111 w 226"/>
                <a:gd name="T13" fmla="*/ 195 h 227"/>
                <a:gd name="T14" fmla="*/ 79 w 226"/>
                <a:gd name="T15" fmla="*/ 189 h 227"/>
                <a:gd name="T16" fmla="*/ 56 w 226"/>
                <a:gd name="T17" fmla="*/ 197 h 227"/>
                <a:gd name="T18" fmla="*/ 196 w 226"/>
                <a:gd name="T19" fmla="*/ 165 h 227"/>
                <a:gd name="T20" fmla="*/ 165 w 226"/>
                <a:gd name="T21" fmla="*/ 25 h 227"/>
                <a:gd name="T22" fmla="*/ 39 w 226"/>
                <a:gd name="T23" fmla="*/ 3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" h="227">
                  <a:moveTo>
                    <a:pt x="39" y="39"/>
                  </a:moveTo>
                  <a:cubicBezTo>
                    <a:pt x="5" y="73"/>
                    <a:pt x="0" y="125"/>
                    <a:pt x="25" y="165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29" y="132"/>
                    <a:pt x="26" y="121"/>
                    <a:pt x="26" y="111"/>
                  </a:cubicBezTo>
                  <a:cubicBezTo>
                    <a:pt x="27" y="64"/>
                    <a:pt x="64" y="26"/>
                    <a:pt x="111" y="26"/>
                  </a:cubicBezTo>
                  <a:cubicBezTo>
                    <a:pt x="158" y="26"/>
                    <a:pt x="195" y="64"/>
                    <a:pt x="195" y="111"/>
                  </a:cubicBezTo>
                  <a:cubicBezTo>
                    <a:pt x="195" y="157"/>
                    <a:pt x="158" y="195"/>
                    <a:pt x="111" y="195"/>
                  </a:cubicBezTo>
                  <a:cubicBezTo>
                    <a:pt x="100" y="195"/>
                    <a:pt x="89" y="193"/>
                    <a:pt x="79" y="189"/>
                  </a:cubicBezTo>
                  <a:cubicBezTo>
                    <a:pt x="56" y="197"/>
                    <a:pt x="56" y="197"/>
                    <a:pt x="56" y="197"/>
                  </a:cubicBezTo>
                  <a:cubicBezTo>
                    <a:pt x="104" y="227"/>
                    <a:pt x="166" y="212"/>
                    <a:pt x="196" y="165"/>
                  </a:cubicBezTo>
                  <a:cubicBezTo>
                    <a:pt x="226" y="118"/>
                    <a:pt x="212" y="55"/>
                    <a:pt x="165" y="25"/>
                  </a:cubicBezTo>
                  <a:cubicBezTo>
                    <a:pt x="125" y="0"/>
                    <a:pt x="72" y="6"/>
                    <a:pt x="39" y="39"/>
                  </a:cubicBezTo>
                </a:path>
              </a:pathLst>
            </a:custGeom>
            <a:solidFill>
              <a:srgbClr val="78A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8" name="Freeform 128">
              <a:extLst>
                <a:ext uri="{FF2B5EF4-FFF2-40B4-BE49-F238E27FC236}">
                  <a16:creationId xmlns:a16="http://schemas.microsoft.com/office/drawing/2014/main" id="{376F7E95-6415-F307-BBCA-12D2FE6070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1901" y="4856163"/>
              <a:ext cx="176213" cy="176213"/>
            </a:xfrm>
            <a:custGeom>
              <a:avLst/>
              <a:gdLst>
                <a:gd name="T0" fmla="*/ 91 w 111"/>
                <a:gd name="T1" fmla="*/ 20 h 111"/>
                <a:gd name="T2" fmla="*/ 20 w 111"/>
                <a:gd name="T3" fmla="*/ 20 h 111"/>
                <a:gd name="T4" fmla="*/ 20 w 111"/>
                <a:gd name="T5" fmla="*/ 20 h 111"/>
                <a:gd name="T6" fmla="*/ 20 w 111"/>
                <a:gd name="T7" fmla="*/ 91 h 111"/>
                <a:gd name="T8" fmla="*/ 20 w 111"/>
                <a:gd name="T9" fmla="*/ 91 h 111"/>
                <a:gd name="T10" fmla="*/ 91 w 111"/>
                <a:gd name="T11" fmla="*/ 92 h 111"/>
                <a:gd name="T12" fmla="*/ 91 w 111"/>
                <a:gd name="T13" fmla="*/ 91 h 111"/>
                <a:gd name="T14" fmla="*/ 91 w 111"/>
                <a:gd name="T15" fmla="*/ 20 h 111"/>
                <a:gd name="T16" fmla="*/ 91 w 111"/>
                <a:gd name="T17" fmla="*/ 20 h 111"/>
                <a:gd name="T18" fmla="*/ 69 w 111"/>
                <a:gd name="T19" fmla="*/ 76 h 111"/>
                <a:gd name="T20" fmla="*/ 56 w 111"/>
                <a:gd name="T21" fmla="*/ 88 h 111"/>
                <a:gd name="T22" fmla="*/ 42 w 111"/>
                <a:gd name="T23" fmla="*/ 76 h 111"/>
                <a:gd name="T24" fmla="*/ 41 w 111"/>
                <a:gd name="T25" fmla="*/ 56 h 111"/>
                <a:gd name="T26" fmla="*/ 42 w 111"/>
                <a:gd name="T27" fmla="*/ 35 h 111"/>
                <a:gd name="T28" fmla="*/ 56 w 111"/>
                <a:gd name="T29" fmla="*/ 23 h 111"/>
                <a:gd name="T30" fmla="*/ 69 w 111"/>
                <a:gd name="T31" fmla="*/ 35 h 111"/>
                <a:gd name="T32" fmla="*/ 69 w 111"/>
                <a:gd name="T33" fmla="*/ 7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1" h="111">
                  <a:moveTo>
                    <a:pt x="91" y="20"/>
                  </a:moveTo>
                  <a:cubicBezTo>
                    <a:pt x="72" y="0"/>
                    <a:pt x="40" y="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0" y="40"/>
                    <a:pt x="0" y="72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39" y="111"/>
                    <a:pt x="71" y="111"/>
                    <a:pt x="91" y="92"/>
                  </a:cubicBezTo>
                  <a:cubicBezTo>
                    <a:pt x="91" y="92"/>
                    <a:pt x="91" y="91"/>
                    <a:pt x="91" y="91"/>
                  </a:cubicBezTo>
                  <a:cubicBezTo>
                    <a:pt x="111" y="72"/>
                    <a:pt x="111" y="4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moveTo>
                    <a:pt x="69" y="76"/>
                  </a:moveTo>
                  <a:cubicBezTo>
                    <a:pt x="67" y="84"/>
                    <a:pt x="62" y="88"/>
                    <a:pt x="56" y="88"/>
                  </a:cubicBezTo>
                  <a:cubicBezTo>
                    <a:pt x="49" y="88"/>
                    <a:pt x="44" y="84"/>
                    <a:pt x="42" y="76"/>
                  </a:cubicBezTo>
                  <a:cubicBezTo>
                    <a:pt x="41" y="69"/>
                    <a:pt x="40" y="62"/>
                    <a:pt x="41" y="56"/>
                  </a:cubicBezTo>
                  <a:cubicBezTo>
                    <a:pt x="40" y="49"/>
                    <a:pt x="41" y="42"/>
                    <a:pt x="42" y="35"/>
                  </a:cubicBezTo>
                  <a:cubicBezTo>
                    <a:pt x="44" y="27"/>
                    <a:pt x="49" y="23"/>
                    <a:pt x="56" y="23"/>
                  </a:cubicBezTo>
                  <a:cubicBezTo>
                    <a:pt x="62" y="23"/>
                    <a:pt x="67" y="27"/>
                    <a:pt x="69" y="35"/>
                  </a:cubicBezTo>
                  <a:cubicBezTo>
                    <a:pt x="71" y="49"/>
                    <a:pt x="71" y="63"/>
                    <a:pt x="69" y="76"/>
                  </a:cubicBezTo>
                </a:path>
              </a:pathLst>
            </a:custGeom>
            <a:solidFill>
              <a:srgbClr val="013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9" name="Freeform 129">
              <a:extLst>
                <a:ext uri="{FF2B5EF4-FFF2-40B4-BE49-F238E27FC236}">
                  <a16:creationId xmlns:a16="http://schemas.microsoft.com/office/drawing/2014/main" id="{D7421B54-F8D5-564C-B59A-042E3677EB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788" y="4864100"/>
              <a:ext cx="157163" cy="160338"/>
            </a:xfrm>
            <a:custGeom>
              <a:avLst/>
              <a:gdLst>
                <a:gd name="T0" fmla="*/ 78 w 99"/>
                <a:gd name="T1" fmla="*/ 9 h 101"/>
                <a:gd name="T2" fmla="*/ 47 w 99"/>
                <a:gd name="T3" fmla="*/ 0 h 101"/>
                <a:gd name="T4" fmla="*/ 0 w 99"/>
                <a:gd name="T5" fmla="*/ 0 h 101"/>
                <a:gd name="T6" fmla="*/ 0 w 99"/>
                <a:gd name="T7" fmla="*/ 101 h 101"/>
                <a:gd name="T8" fmla="*/ 35 w 99"/>
                <a:gd name="T9" fmla="*/ 101 h 101"/>
                <a:gd name="T10" fmla="*/ 35 w 99"/>
                <a:gd name="T11" fmla="*/ 76 h 101"/>
                <a:gd name="T12" fmla="*/ 47 w 99"/>
                <a:gd name="T13" fmla="*/ 76 h 101"/>
                <a:gd name="T14" fmla="*/ 78 w 99"/>
                <a:gd name="T15" fmla="*/ 67 h 101"/>
                <a:gd name="T16" fmla="*/ 90 w 99"/>
                <a:gd name="T17" fmla="*/ 21 h 101"/>
                <a:gd name="T18" fmla="*/ 78 w 99"/>
                <a:gd name="T19" fmla="*/ 9 h 101"/>
                <a:gd name="T20" fmla="*/ 56 w 99"/>
                <a:gd name="T21" fmla="*/ 51 h 101"/>
                <a:gd name="T22" fmla="*/ 47 w 99"/>
                <a:gd name="T23" fmla="*/ 58 h 101"/>
                <a:gd name="T24" fmla="*/ 44 w 99"/>
                <a:gd name="T25" fmla="*/ 58 h 101"/>
                <a:gd name="T26" fmla="*/ 35 w 99"/>
                <a:gd name="T27" fmla="*/ 58 h 101"/>
                <a:gd name="T28" fmla="*/ 35 w 99"/>
                <a:gd name="T29" fmla="*/ 18 h 101"/>
                <a:gd name="T30" fmla="*/ 44 w 99"/>
                <a:gd name="T31" fmla="*/ 18 h 101"/>
                <a:gd name="T32" fmla="*/ 47 w 99"/>
                <a:gd name="T33" fmla="*/ 18 h 101"/>
                <a:gd name="T34" fmla="*/ 56 w 99"/>
                <a:gd name="T35" fmla="*/ 24 h 101"/>
                <a:gd name="T36" fmla="*/ 59 w 99"/>
                <a:gd name="T37" fmla="*/ 38 h 101"/>
                <a:gd name="T38" fmla="*/ 56 w 99"/>
                <a:gd name="T39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01">
                  <a:moveTo>
                    <a:pt x="78" y="9"/>
                  </a:moveTo>
                  <a:cubicBezTo>
                    <a:pt x="68" y="4"/>
                    <a:pt x="58" y="1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58" y="75"/>
                    <a:pt x="69" y="72"/>
                    <a:pt x="78" y="67"/>
                  </a:cubicBezTo>
                  <a:cubicBezTo>
                    <a:pt x="94" y="58"/>
                    <a:pt x="99" y="37"/>
                    <a:pt x="90" y="21"/>
                  </a:cubicBezTo>
                  <a:cubicBezTo>
                    <a:pt x="87" y="16"/>
                    <a:pt x="83" y="12"/>
                    <a:pt x="78" y="9"/>
                  </a:cubicBezTo>
                  <a:moveTo>
                    <a:pt x="56" y="51"/>
                  </a:moveTo>
                  <a:cubicBezTo>
                    <a:pt x="54" y="55"/>
                    <a:pt x="51" y="57"/>
                    <a:pt x="47" y="58"/>
                  </a:cubicBezTo>
                  <a:cubicBezTo>
                    <a:pt x="46" y="58"/>
                    <a:pt x="45" y="58"/>
                    <a:pt x="44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8"/>
                    <a:pt x="46" y="18"/>
                    <a:pt x="47" y="18"/>
                  </a:cubicBezTo>
                  <a:cubicBezTo>
                    <a:pt x="51" y="19"/>
                    <a:pt x="54" y="21"/>
                    <a:pt x="56" y="24"/>
                  </a:cubicBezTo>
                  <a:cubicBezTo>
                    <a:pt x="58" y="29"/>
                    <a:pt x="59" y="33"/>
                    <a:pt x="59" y="38"/>
                  </a:cubicBezTo>
                  <a:cubicBezTo>
                    <a:pt x="59" y="43"/>
                    <a:pt x="58" y="47"/>
                    <a:pt x="56" y="51"/>
                  </a:cubicBezTo>
                </a:path>
              </a:pathLst>
            </a:custGeom>
            <a:solidFill>
              <a:srgbClr val="013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0" name="Freeform 130">
              <a:extLst>
                <a:ext uri="{FF2B5EF4-FFF2-40B4-BE49-F238E27FC236}">
                  <a16:creationId xmlns:a16="http://schemas.microsoft.com/office/drawing/2014/main" id="{25EC841F-909F-5E5A-A21C-DF6D01B922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1338" y="4864100"/>
              <a:ext cx="158750" cy="160338"/>
            </a:xfrm>
            <a:custGeom>
              <a:avLst/>
              <a:gdLst>
                <a:gd name="T0" fmla="*/ 50 w 100"/>
                <a:gd name="T1" fmla="*/ 0 h 101"/>
                <a:gd name="T2" fmla="*/ 0 w 100"/>
                <a:gd name="T3" fmla="*/ 51 h 101"/>
                <a:gd name="T4" fmla="*/ 50 w 100"/>
                <a:gd name="T5" fmla="*/ 101 h 101"/>
                <a:gd name="T6" fmla="*/ 100 w 100"/>
                <a:gd name="T7" fmla="*/ 50 h 101"/>
                <a:gd name="T8" fmla="*/ 85 w 100"/>
                <a:gd name="T9" fmla="*/ 15 h 101"/>
                <a:gd name="T10" fmla="*/ 50 w 100"/>
                <a:gd name="T11" fmla="*/ 0 h 101"/>
                <a:gd name="T12" fmla="*/ 63 w 100"/>
                <a:gd name="T13" fmla="*/ 71 h 101"/>
                <a:gd name="T14" fmla="*/ 50 w 100"/>
                <a:gd name="T15" fmla="*/ 83 h 101"/>
                <a:gd name="T16" fmla="*/ 36 w 100"/>
                <a:gd name="T17" fmla="*/ 71 h 101"/>
                <a:gd name="T18" fmla="*/ 35 w 100"/>
                <a:gd name="T19" fmla="*/ 51 h 101"/>
                <a:gd name="T20" fmla="*/ 36 w 100"/>
                <a:gd name="T21" fmla="*/ 30 h 101"/>
                <a:gd name="T22" fmla="*/ 50 w 100"/>
                <a:gd name="T23" fmla="*/ 18 h 101"/>
                <a:gd name="T24" fmla="*/ 63 w 100"/>
                <a:gd name="T25" fmla="*/ 30 h 101"/>
                <a:gd name="T26" fmla="*/ 63 w 100"/>
                <a:gd name="T27" fmla="*/ 7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0" h="101">
                  <a:moveTo>
                    <a:pt x="50" y="0"/>
                  </a:moveTo>
                  <a:cubicBezTo>
                    <a:pt x="22" y="0"/>
                    <a:pt x="0" y="23"/>
                    <a:pt x="0" y="51"/>
                  </a:cubicBezTo>
                  <a:cubicBezTo>
                    <a:pt x="0" y="79"/>
                    <a:pt x="22" y="101"/>
                    <a:pt x="50" y="101"/>
                  </a:cubicBezTo>
                  <a:cubicBezTo>
                    <a:pt x="78" y="101"/>
                    <a:pt x="100" y="78"/>
                    <a:pt x="100" y="50"/>
                  </a:cubicBezTo>
                  <a:cubicBezTo>
                    <a:pt x="100" y="37"/>
                    <a:pt x="95" y="24"/>
                    <a:pt x="85" y="15"/>
                  </a:cubicBezTo>
                  <a:cubicBezTo>
                    <a:pt x="76" y="5"/>
                    <a:pt x="63" y="0"/>
                    <a:pt x="50" y="0"/>
                  </a:cubicBezTo>
                  <a:moveTo>
                    <a:pt x="63" y="71"/>
                  </a:moveTo>
                  <a:cubicBezTo>
                    <a:pt x="61" y="79"/>
                    <a:pt x="57" y="83"/>
                    <a:pt x="50" y="83"/>
                  </a:cubicBezTo>
                  <a:cubicBezTo>
                    <a:pt x="43" y="83"/>
                    <a:pt x="39" y="79"/>
                    <a:pt x="36" y="71"/>
                  </a:cubicBezTo>
                  <a:cubicBezTo>
                    <a:pt x="35" y="64"/>
                    <a:pt x="35" y="57"/>
                    <a:pt x="35" y="51"/>
                  </a:cubicBezTo>
                  <a:cubicBezTo>
                    <a:pt x="35" y="44"/>
                    <a:pt x="35" y="37"/>
                    <a:pt x="36" y="30"/>
                  </a:cubicBezTo>
                  <a:cubicBezTo>
                    <a:pt x="39" y="22"/>
                    <a:pt x="43" y="18"/>
                    <a:pt x="50" y="18"/>
                  </a:cubicBezTo>
                  <a:cubicBezTo>
                    <a:pt x="57" y="18"/>
                    <a:pt x="61" y="22"/>
                    <a:pt x="63" y="30"/>
                  </a:cubicBezTo>
                  <a:cubicBezTo>
                    <a:pt x="66" y="44"/>
                    <a:pt x="66" y="58"/>
                    <a:pt x="63" y="71"/>
                  </a:cubicBezTo>
                </a:path>
              </a:pathLst>
            </a:custGeom>
            <a:solidFill>
              <a:srgbClr val="013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1" name="Freeform 131">
              <a:extLst>
                <a:ext uri="{FF2B5EF4-FFF2-40B4-BE49-F238E27FC236}">
                  <a16:creationId xmlns:a16="http://schemas.microsoft.com/office/drawing/2014/main" id="{61E4987E-A96C-5B5C-78A9-B1D508D2E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151" y="4864100"/>
              <a:ext cx="141288" cy="160338"/>
            </a:xfrm>
            <a:custGeom>
              <a:avLst/>
              <a:gdLst>
                <a:gd name="T0" fmla="*/ 68 w 89"/>
                <a:gd name="T1" fmla="*/ 51 h 101"/>
                <a:gd name="T2" fmla="*/ 33 w 89"/>
                <a:gd name="T3" fmla="*/ 6 h 101"/>
                <a:gd name="T4" fmla="*/ 19 w 89"/>
                <a:gd name="T5" fmla="*/ 0 h 101"/>
                <a:gd name="T6" fmla="*/ 6 w 89"/>
                <a:gd name="T7" fmla="*/ 5 h 101"/>
                <a:gd name="T8" fmla="*/ 0 w 89"/>
                <a:gd name="T9" fmla="*/ 18 h 101"/>
                <a:gd name="T10" fmla="*/ 0 w 89"/>
                <a:gd name="T11" fmla="*/ 101 h 101"/>
                <a:gd name="T12" fmla="*/ 21 w 89"/>
                <a:gd name="T13" fmla="*/ 101 h 101"/>
                <a:gd name="T14" fmla="*/ 21 w 89"/>
                <a:gd name="T15" fmla="*/ 51 h 101"/>
                <a:gd name="T16" fmla="*/ 56 w 89"/>
                <a:gd name="T17" fmla="*/ 95 h 101"/>
                <a:gd name="T18" fmla="*/ 69 w 89"/>
                <a:gd name="T19" fmla="*/ 101 h 101"/>
                <a:gd name="T20" fmla="*/ 82 w 89"/>
                <a:gd name="T21" fmla="*/ 96 h 101"/>
                <a:gd name="T22" fmla="*/ 89 w 89"/>
                <a:gd name="T23" fmla="*/ 84 h 101"/>
                <a:gd name="T24" fmla="*/ 89 w 89"/>
                <a:gd name="T25" fmla="*/ 0 h 101"/>
                <a:gd name="T26" fmla="*/ 68 w 89"/>
                <a:gd name="T27" fmla="*/ 0 h 101"/>
                <a:gd name="T28" fmla="*/ 68 w 89"/>
                <a:gd name="T29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01">
                  <a:moveTo>
                    <a:pt x="68" y="51"/>
                  </a:moveTo>
                  <a:cubicBezTo>
                    <a:pt x="33" y="6"/>
                    <a:pt x="33" y="6"/>
                    <a:pt x="33" y="6"/>
                  </a:cubicBezTo>
                  <a:cubicBezTo>
                    <a:pt x="29" y="2"/>
                    <a:pt x="24" y="0"/>
                    <a:pt x="19" y="0"/>
                  </a:cubicBezTo>
                  <a:cubicBezTo>
                    <a:pt x="14" y="0"/>
                    <a:pt x="9" y="2"/>
                    <a:pt x="6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56" y="95"/>
                    <a:pt x="56" y="95"/>
                    <a:pt x="56" y="95"/>
                  </a:cubicBezTo>
                  <a:cubicBezTo>
                    <a:pt x="59" y="99"/>
                    <a:pt x="64" y="101"/>
                    <a:pt x="69" y="101"/>
                  </a:cubicBezTo>
                  <a:cubicBezTo>
                    <a:pt x="74" y="101"/>
                    <a:pt x="79" y="99"/>
                    <a:pt x="82" y="96"/>
                  </a:cubicBezTo>
                  <a:cubicBezTo>
                    <a:pt x="86" y="93"/>
                    <a:pt x="88" y="89"/>
                    <a:pt x="89" y="84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68" y="51"/>
                  </a:lnTo>
                  <a:close/>
                </a:path>
              </a:pathLst>
            </a:custGeom>
            <a:solidFill>
              <a:srgbClr val="013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2" name="Rectangle 132">
              <a:extLst>
                <a:ext uri="{FF2B5EF4-FFF2-40B4-BE49-F238E27FC236}">
                  <a16:creationId xmlns:a16="http://schemas.microsoft.com/office/drawing/2014/main" id="{F0582C4C-F620-9191-DD0A-B2031CA7F5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01" y="4914900"/>
              <a:ext cx="49213" cy="109538"/>
            </a:xfrm>
            <a:prstGeom prst="rect">
              <a:avLst/>
            </a:prstGeom>
            <a:solidFill>
              <a:srgbClr val="013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3" name="Freeform 133">
              <a:extLst>
                <a:ext uri="{FF2B5EF4-FFF2-40B4-BE49-F238E27FC236}">
                  <a16:creationId xmlns:a16="http://schemas.microsoft.com/office/drawing/2014/main" id="{B2DC24C5-2157-563B-F2E2-E232F7E30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88" y="4864100"/>
              <a:ext cx="120650" cy="160338"/>
            </a:xfrm>
            <a:custGeom>
              <a:avLst/>
              <a:gdLst>
                <a:gd name="T0" fmla="*/ 7 w 76"/>
                <a:gd name="T1" fmla="*/ 3 h 101"/>
                <a:gd name="T2" fmla="*/ 0 w 76"/>
                <a:gd name="T3" fmla="*/ 13 h 101"/>
                <a:gd name="T4" fmla="*/ 0 w 76"/>
                <a:gd name="T5" fmla="*/ 88 h 101"/>
                <a:gd name="T6" fmla="*/ 7 w 76"/>
                <a:gd name="T7" fmla="*/ 98 h 101"/>
                <a:gd name="T8" fmla="*/ 19 w 76"/>
                <a:gd name="T9" fmla="*/ 101 h 101"/>
                <a:gd name="T10" fmla="*/ 76 w 76"/>
                <a:gd name="T11" fmla="*/ 101 h 101"/>
                <a:gd name="T12" fmla="*/ 76 w 76"/>
                <a:gd name="T13" fmla="*/ 83 h 101"/>
                <a:gd name="T14" fmla="*/ 36 w 76"/>
                <a:gd name="T15" fmla="*/ 83 h 101"/>
                <a:gd name="T16" fmla="*/ 32 w 76"/>
                <a:gd name="T17" fmla="*/ 79 h 101"/>
                <a:gd name="T18" fmla="*/ 32 w 76"/>
                <a:gd name="T19" fmla="*/ 59 h 101"/>
                <a:gd name="T20" fmla="*/ 76 w 76"/>
                <a:gd name="T21" fmla="*/ 59 h 101"/>
                <a:gd name="T22" fmla="*/ 76 w 76"/>
                <a:gd name="T23" fmla="*/ 42 h 101"/>
                <a:gd name="T24" fmla="*/ 32 w 76"/>
                <a:gd name="T25" fmla="*/ 42 h 101"/>
                <a:gd name="T26" fmla="*/ 32 w 76"/>
                <a:gd name="T27" fmla="*/ 21 h 101"/>
                <a:gd name="T28" fmla="*/ 36 w 76"/>
                <a:gd name="T29" fmla="*/ 18 h 101"/>
                <a:gd name="T30" fmla="*/ 76 w 76"/>
                <a:gd name="T31" fmla="*/ 18 h 101"/>
                <a:gd name="T32" fmla="*/ 76 w 76"/>
                <a:gd name="T33" fmla="*/ 0 h 101"/>
                <a:gd name="T34" fmla="*/ 19 w 76"/>
                <a:gd name="T35" fmla="*/ 0 h 101"/>
                <a:gd name="T36" fmla="*/ 7 w 76"/>
                <a:gd name="T37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1">
                  <a:moveTo>
                    <a:pt x="7" y="3"/>
                  </a:moveTo>
                  <a:cubicBezTo>
                    <a:pt x="3" y="5"/>
                    <a:pt x="0" y="9"/>
                    <a:pt x="0" y="13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3" y="96"/>
                    <a:pt x="7" y="98"/>
                  </a:cubicBezTo>
                  <a:cubicBezTo>
                    <a:pt x="10" y="100"/>
                    <a:pt x="15" y="101"/>
                    <a:pt x="19" y="101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76" y="83"/>
                    <a:pt x="76" y="83"/>
                    <a:pt x="76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3" y="83"/>
                    <a:pt x="32" y="82"/>
                    <a:pt x="32" y="7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9"/>
                    <a:pt x="33" y="18"/>
                    <a:pt x="3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0" y="1"/>
                    <a:pt x="7" y="3"/>
                  </a:cubicBezTo>
                </a:path>
              </a:pathLst>
            </a:custGeom>
            <a:solidFill>
              <a:srgbClr val="013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4" name="Rectangle 134">
              <a:extLst>
                <a:ext uri="{FF2B5EF4-FFF2-40B4-BE49-F238E27FC236}">
                  <a16:creationId xmlns:a16="http://schemas.microsoft.com/office/drawing/2014/main" id="{321E618B-341D-D9E3-8CB3-E8979F9CD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01" y="4864100"/>
              <a:ext cx="49213" cy="33338"/>
            </a:xfrm>
            <a:prstGeom prst="rect">
              <a:avLst/>
            </a:prstGeom>
            <a:solidFill>
              <a:srgbClr val="013A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5" name="Freeform 135">
              <a:extLst>
                <a:ext uri="{FF2B5EF4-FFF2-40B4-BE49-F238E27FC236}">
                  <a16:creationId xmlns:a16="http://schemas.microsoft.com/office/drawing/2014/main" id="{42B82954-3325-B61D-06F3-CB52D0CAF4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4151" y="4829175"/>
              <a:ext cx="231775" cy="236538"/>
            </a:xfrm>
            <a:custGeom>
              <a:avLst/>
              <a:gdLst>
                <a:gd name="T0" fmla="*/ 120 w 146"/>
                <a:gd name="T1" fmla="*/ 26 h 149"/>
                <a:gd name="T2" fmla="*/ 26 w 146"/>
                <a:gd name="T3" fmla="*/ 26 h 149"/>
                <a:gd name="T4" fmla="*/ 14 w 146"/>
                <a:gd name="T5" fmla="*/ 103 h 149"/>
                <a:gd name="T6" fmla="*/ 0 w 146"/>
                <a:gd name="T7" fmla="*/ 146 h 149"/>
                <a:gd name="T8" fmla="*/ 43 w 146"/>
                <a:gd name="T9" fmla="*/ 132 h 149"/>
                <a:gd name="T10" fmla="*/ 132 w 146"/>
                <a:gd name="T11" fmla="*/ 103 h 149"/>
                <a:gd name="T12" fmla="*/ 120 w 146"/>
                <a:gd name="T13" fmla="*/ 26 h 149"/>
                <a:gd name="T14" fmla="*/ 112 w 146"/>
                <a:gd name="T15" fmla="*/ 64 h 149"/>
                <a:gd name="T16" fmla="*/ 112 w 146"/>
                <a:gd name="T17" fmla="*/ 64 h 149"/>
                <a:gd name="T18" fmla="*/ 74 w 146"/>
                <a:gd name="T19" fmla="*/ 102 h 149"/>
                <a:gd name="T20" fmla="*/ 74 w 146"/>
                <a:gd name="T21" fmla="*/ 102 h 149"/>
                <a:gd name="T22" fmla="*/ 74 w 146"/>
                <a:gd name="T23" fmla="*/ 102 h 149"/>
                <a:gd name="T24" fmla="*/ 62 w 146"/>
                <a:gd name="T25" fmla="*/ 102 h 149"/>
                <a:gd name="T26" fmla="*/ 62 w 146"/>
                <a:gd name="T27" fmla="*/ 102 h 149"/>
                <a:gd name="T28" fmla="*/ 39 w 146"/>
                <a:gd name="T29" fmla="*/ 79 h 149"/>
                <a:gd name="T30" fmla="*/ 39 w 146"/>
                <a:gd name="T31" fmla="*/ 79 h 149"/>
                <a:gd name="T32" fmla="*/ 41 w 146"/>
                <a:gd name="T33" fmla="*/ 66 h 149"/>
                <a:gd name="T34" fmla="*/ 51 w 146"/>
                <a:gd name="T35" fmla="*/ 66 h 149"/>
                <a:gd name="T36" fmla="*/ 51 w 146"/>
                <a:gd name="T37" fmla="*/ 66 h 149"/>
                <a:gd name="T38" fmla="*/ 68 w 146"/>
                <a:gd name="T39" fmla="*/ 83 h 149"/>
                <a:gd name="T40" fmla="*/ 100 w 146"/>
                <a:gd name="T41" fmla="*/ 51 h 149"/>
                <a:gd name="T42" fmla="*/ 100 w 146"/>
                <a:gd name="T43" fmla="*/ 51 h 149"/>
                <a:gd name="T44" fmla="*/ 112 w 146"/>
                <a:gd name="T45" fmla="*/ 53 h 149"/>
                <a:gd name="T46" fmla="*/ 112 w 146"/>
                <a:gd name="T47" fmla="*/ 6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6" h="149">
                  <a:moveTo>
                    <a:pt x="120" y="26"/>
                  </a:moveTo>
                  <a:cubicBezTo>
                    <a:pt x="94" y="0"/>
                    <a:pt x="52" y="0"/>
                    <a:pt x="26" y="26"/>
                  </a:cubicBezTo>
                  <a:cubicBezTo>
                    <a:pt x="6" y="46"/>
                    <a:pt x="1" y="77"/>
                    <a:pt x="14" y="103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75" y="149"/>
                    <a:pt x="115" y="136"/>
                    <a:pt x="132" y="103"/>
                  </a:cubicBezTo>
                  <a:cubicBezTo>
                    <a:pt x="146" y="78"/>
                    <a:pt x="141" y="46"/>
                    <a:pt x="120" y="26"/>
                  </a:cubicBezTo>
                  <a:moveTo>
                    <a:pt x="112" y="64"/>
                  </a:moveTo>
                  <a:cubicBezTo>
                    <a:pt x="112" y="64"/>
                    <a:pt x="112" y="64"/>
                    <a:pt x="112" y="64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1" y="105"/>
                    <a:pt x="65" y="105"/>
                    <a:pt x="62" y="102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6" y="75"/>
                    <a:pt x="37" y="69"/>
                    <a:pt x="41" y="66"/>
                  </a:cubicBezTo>
                  <a:cubicBezTo>
                    <a:pt x="44" y="64"/>
                    <a:pt x="48" y="64"/>
                    <a:pt x="51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04" y="48"/>
                    <a:pt x="109" y="49"/>
                    <a:pt x="112" y="53"/>
                  </a:cubicBezTo>
                  <a:cubicBezTo>
                    <a:pt x="115" y="56"/>
                    <a:pt x="115" y="61"/>
                    <a:pt x="112" y="64"/>
                  </a:cubicBezTo>
                </a:path>
              </a:pathLst>
            </a:custGeom>
            <a:solidFill>
              <a:srgbClr val="78A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16" name="Grupa 115">
            <a:extLst>
              <a:ext uri="{FF2B5EF4-FFF2-40B4-BE49-F238E27FC236}">
                <a16:creationId xmlns:a16="http://schemas.microsoft.com/office/drawing/2014/main" id="{86A9B4AD-FAA6-0421-448D-18CA06F37A50}"/>
              </a:ext>
            </a:extLst>
          </p:cNvPr>
          <p:cNvGrpSpPr/>
          <p:nvPr userDrawn="1"/>
        </p:nvGrpSpPr>
        <p:grpSpPr>
          <a:xfrm>
            <a:off x="8004590" y="6112653"/>
            <a:ext cx="1910492" cy="401126"/>
            <a:chOff x="4606926" y="4821238"/>
            <a:chExt cx="1179513" cy="247650"/>
          </a:xfrm>
          <a:solidFill>
            <a:srgbClr val="E3001B"/>
          </a:solidFill>
        </p:grpSpPr>
        <p:sp>
          <p:nvSpPr>
            <p:cNvPr id="117" name="Freeform 136">
              <a:extLst>
                <a:ext uri="{FF2B5EF4-FFF2-40B4-BE49-F238E27FC236}">
                  <a16:creationId xmlns:a16="http://schemas.microsoft.com/office/drawing/2014/main" id="{F20ADF93-317F-5B9B-3250-A28E1996F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1488" y="4821238"/>
              <a:ext cx="88900" cy="77788"/>
            </a:xfrm>
            <a:custGeom>
              <a:avLst/>
              <a:gdLst>
                <a:gd name="T0" fmla="*/ 56 w 56"/>
                <a:gd name="T1" fmla="*/ 41 h 49"/>
                <a:gd name="T2" fmla="*/ 51 w 56"/>
                <a:gd name="T3" fmla="*/ 49 h 49"/>
                <a:gd name="T4" fmla="*/ 43 w 56"/>
                <a:gd name="T5" fmla="*/ 49 h 49"/>
                <a:gd name="T6" fmla="*/ 46 w 56"/>
                <a:gd name="T7" fmla="*/ 42 h 49"/>
                <a:gd name="T8" fmla="*/ 24 w 56"/>
                <a:gd name="T9" fmla="*/ 42 h 49"/>
                <a:gd name="T10" fmla="*/ 18 w 56"/>
                <a:gd name="T11" fmla="*/ 29 h 49"/>
                <a:gd name="T12" fmla="*/ 18 w 56"/>
                <a:gd name="T13" fmla="*/ 29 h 49"/>
                <a:gd name="T14" fmla="*/ 11 w 56"/>
                <a:gd name="T15" fmla="*/ 42 h 49"/>
                <a:gd name="T16" fmla="*/ 0 w 56"/>
                <a:gd name="T17" fmla="*/ 42 h 49"/>
                <a:gd name="T18" fmla="*/ 24 w 56"/>
                <a:gd name="T19" fmla="*/ 0 h 49"/>
                <a:gd name="T20" fmla="*/ 25 w 56"/>
                <a:gd name="T21" fmla="*/ 0 h 49"/>
                <a:gd name="T22" fmla="*/ 48 w 56"/>
                <a:gd name="T23" fmla="*/ 41 h 49"/>
                <a:gd name="T24" fmla="*/ 56 w 56"/>
                <a:gd name="T25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9">
                  <a:moveTo>
                    <a:pt x="56" y="41"/>
                  </a:moveTo>
                  <a:lnTo>
                    <a:pt x="51" y="49"/>
                  </a:lnTo>
                  <a:lnTo>
                    <a:pt x="43" y="49"/>
                  </a:lnTo>
                  <a:lnTo>
                    <a:pt x="46" y="42"/>
                  </a:lnTo>
                  <a:lnTo>
                    <a:pt x="24" y="42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11" y="42"/>
                  </a:lnTo>
                  <a:lnTo>
                    <a:pt x="0" y="42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48" y="41"/>
                  </a:lnTo>
                  <a:lnTo>
                    <a:pt x="56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8" name="Freeform 137">
              <a:extLst>
                <a:ext uri="{FF2B5EF4-FFF2-40B4-BE49-F238E27FC236}">
                  <a16:creationId xmlns:a16="http://schemas.microsoft.com/office/drawing/2014/main" id="{D106D958-B09F-F11D-9C91-306D5FA76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488" y="4824413"/>
              <a:ext cx="63500" cy="63500"/>
            </a:xfrm>
            <a:custGeom>
              <a:avLst/>
              <a:gdLst>
                <a:gd name="T0" fmla="*/ 40 w 40"/>
                <a:gd name="T1" fmla="*/ 40 h 40"/>
                <a:gd name="T2" fmla="*/ 0 w 40"/>
                <a:gd name="T3" fmla="*/ 40 h 40"/>
                <a:gd name="T4" fmla="*/ 0 w 40"/>
                <a:gd name="T5" fmla="*/ 0 h 40"/>
                <a:gd name="T6" fmla="*/ 20 w 40"/>
                <a:gd name="T7" fmla="*/ 0 h 40"/>
                <a:gd name="T8" fmla="*/ 20 w 40"/>
                <a:gd name="T9" fmla="*/ 29 h 40"/>
                <a:gd name="T10" fmla="*/ 40 w 40"/>
                <a:gd name="T11" fmla="*/ 29 h 40"/>
                <a:gd name="T12" fmla="*/ 40 w 40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0">
                  <a:moveTo>
                    <a:pt x="40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29"/>
                  </a:lnTo>
                  <a:lnTo>
                    <a:pt x="40" y="29"/>
                  </a:lnTo>
                  <a:lnTo>
                    <a:pt x="4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9" name="Freeform 138">
              <a:extLst>
                <a:ext uri="{FF2B5EF4-FFF2-40B4-BE49-F238E27FC236}">
                  <a16:creationId xmlns:a16="http://schemas.microsoft.com/office/drawing/2014/main" id="{67FBB86E-FC35-9FA4-FDE9-DDBC488A3B4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151" y="4822825"/>
              <a:ext cx="77788" cy="66675"/>
            </a:xfrm>
            <a:custGeom>
              <a:avLst/>
              <a:gdLst>
                <a:gd name="T0" fmla="*/ 49 w 49"/>
                <a:gd name="T1" fmla="*/ 42 h 42"/>
                <a:gd name="T2" fmla="*/ 48 w 49"/>
                <a:gd name="T3" fmla="*/ 42 h 42"/>
                <a:gd name="T4" fmla="*/ 40 w 49"/>
                <a:gd name="T5" fmla="*/ 36 h 42"/>
                <a:gd name="T6" fmla="*/ 23 w 49"/>
                <a:gd name="T7" fmla="*/ 41 h 42"/>
                <a:gd name="T8" fmla="*/ 0 w 49"/>
                <a:gd name="T9" fmla="*/ 21 h 42"/>
                <a:gd name="T10" fmla="*/ 23 w 49"/>
                <a:gd name="T11" fmla="*/ 0 h 42"/>
                <a:gd name="T12" fmla="*/ 38 w 49"/>
                <a:gd name="T13" fmla="*/ 6 h 42"/>
                <a:gd name="T14" fmla="*/ 29 w 49"/>
                <a:gd name="T15" fmla="*/ 14 h 42"/>
                <a:gd name="T16" fmla="*/ 25 w 49"/>
                <a:gd name="T17" fmla="*/ 13 h 42"/>
                <a:gd name="T18" fmla="*/ 18 w 49"/>
                <a:gd name="T19" fmla="*/ 19 h 42"/>
                <a:gd name="T20" fmla="*/ 18 w 49"/>
                <a:gd name="T21" fmla="*/ 21 h 42"/>
                <a:gd name="T22" fmla="*/ 26 w 49"/>
                <a:gd name="T23" fmla="*/ 28 h 42"/>
                <a:gd name="T24" fmla="*/ 26 w 49"/>
                <a:gd name="T25" fmla="*/ 28 h 42"/>
                <a:gd name="T26" fmla="*/ 33 w 49"/>
                <a:gd name="T27" fmla="*/ 26 h 42"/>
                <a:gd name="T28" fmla="*/ 33 w 49"/>
                <a:gd name="T29" fmla="*/ 17 h 42"/>
                <a:gd name="T30" fmla="*/ 49 w 49"/>
                <a:gd name="T31" fmla="*/ 17 h 42"/>
                <a:gd name="T32" fmla="*/ 49 w 49"/>
                <a:gd name="T3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2">
                  <a:moveTo>
                    <a:pt x="49" y="42"/>
                  </a:moveTo>
                  <a:cubicBezTo>
                    <a:pt x="48" y="42"/>
                    <a:pt x="48" y="42"/>
                    <a:pt x="48" y="42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40"/>
                    <a:pt x="29" y="42"/>
                    <a:pt x="23" y="41"/>
                  </a:cubicBezTo>
                  <a:cubicBezTo>
                    <a:pt x="11" y="41"/>
                    <a:pt x="0" y="35"/>
                    <a:pt x="0" y="21"/>
                  </a:cubicBezTo>
                  <a:cubicBezTo>
                    <a:pt x="0" y="9"/>
                    <a:pt x="9" y="0"/>
                    <a:pt x="23" y="0"/>
                  </a:cubicBezTo>
                  <a:cubicBezTo>
                    <a:pt x="28" y="0"/>
                    <a:pt x="34" y="2"/>
                    <a:pt x="38" y="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1" y="13"/>
                    <a:pt x="18" y="16"/>
                    <a:pt x="18" y="19"/>
                  </a:cubicBezTo>
                  <a:cubicBezTo>
                    <a:pt x="18" y="20"/>
                    <a:pt x="18" y="20"/>
                    <a:pt x="18" y="21"/>
                  </a:cubicBezTo>
                  <a:cubicBezTo>
                    <a:pt x="18" y="25"/>
                    <a:pt x="21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8"/>
                    <a:pt x="31" y="27"/>
                    <a:pt x="33" y="2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49" y="17"/>
                    <a:pt x="49" y="17"/>
                    <a:pt x="49" y="17"/>
                  </a:cubicBezTo>
                  <a:lnTo>
                    <a:pt x="49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0" name="Freeform 139">
              <a:extLst>
                <a:ext uri="{FF2B5EF4-FFF2-40B4-BE49-F238E27FC236}">
                  <a16:creationId xmlns:a16="http://schemas.microsoft.com/office/drawing/2014/main" id="{71C15C46-C11F-6625-83EE-5399033BD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8576" y="4824413"/>
              <a:ext cx="65088" cy="63500"/>
            </a:xfrm>
            <a:custGeom>
              <a:avLst/>
              <a:gdLst>
                <a:gd name="T0" fmla="*/ 41 w 41"/>
                <a:gd name="T1" fmla="*/ 40 h 40"/>
                <a:gd name="T2" fmla="*/ 0 w 41"/>
                <a:gd name="T3" fmla="*/ 40 h 40"/>
                <a:gd name="T4" fmla="*/ 0 w 41"/>
                <a:gd name="T5" fmla="*/ 0 h 40"/>
                <a:gd name="T6" fmla="*/ 41 w 41"/>
                <a:gd name="T7" fmla="*/ 0 h 40"/>
                <a:gd name="T8" fmla="*/ 41 w 41"/>
                <a:gd name="T9" fmla="*/ 11 h 40"/>
                <a:gd name="T10" fmla="*/ 20 w 41"/>
                <a:gd name="T11" fmla="*/ 11 h 40"/>
                <a:gd name="T12" fmla="*/ 20 w 41"/>
                <a:gd name="T13" fmla="*/ 15 h 40"/>
                <a:gd name="T14" fmla="*/ 41 w 41"/>
                <a:gd name="T15" fmla="*/ 15 h 40"/>
                <a:gd name="T16" fmla="*/ 41 w 41"/>
                <a:gd name="T17" fmla="*/ 25 h 40"/>
                <a:gd name="T18" fmla="*/ 20 w 41"/>
                <a:gd name="T19" fmla="*/ 25 h 40"/>
                <a:gd name="T20" fmla="*/ 20 w 41"/>
                <a:gd name="T21" fmla="*/ 29 h 40"/>
                <a:gd name="T22" fmla="*/ 41 w 41"/>
                <a:gd name="T23" fmla="*/ 29 h 40"/>
                <a:gd name="T24" fmla="*/ 41 w 41"/>
                <a:gd name="T2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40">
                  <a:moveTo>
                    <a:pt x="41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11"/>
                  </a:lnTo>
                  <a:lnTo>
                    <a:pt x="20" y="11"/>
                  </a:lnTo>
                  <a:lnTo>
                    <a:pt x="20" y="15"/>
                  </a:lnTo>
                  <a:lnTo>
                    <a:pt x="41" y="15"/>
                  </a:lnTo>
                  <a:lnTo>
                    <a:pt x="41" y="25"/>
                  </a:lnTo>
                  <a:lnTo>
                    <a:pt x="20" y="25"/>
                  </a:lnTo>
                  <a:lnTo>
                    <a:pt x="20" y="29"/>
                  </a:lnTo>
                  <a:lnTo>
                    <a:pt x="41" y="29"/>
                  </a:lnTo>
                  <a:lnTo>
                    <a:pt x="41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1" name="Freeform 140">
              <a:extLst>
                <a:ext uri="{FF2B5EF4-FFF2-40B4-BE49-F238E27FC236}">
                  <a16:creationId xmlns:a16="http://schemas.microsoft.com/office/drawing/2014/main" id="{09D0E91C-800A-B1E9-5E20-B30A00690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951" y="4824413"/>
              <a:ext cx="71438" cy="63500"/>
            </a:xfrm>
            <a:custGeom>
              <a:avLst/>
              <a:gdLst>
                <a:gd name="T0" fmla="*/ 45 w 45"/>
                <a:gd name="T1" fmla="*/ 1 h 40"/>
                <a:gd name="T2" fmla="*/ 27 w 45"/>
                <a:gd name="T3" fmla="*/ 29 h 40"/>
                <a:gd name="T4" fmla="*/ 44 w 45"/>
                <a:gd name="T5" fmla="*/ 29 h 40"/>
                <a:gd name="T6" fmla="*/ 44 w 45"/>
                <a:gd name="T7" fmla="*/ 40 h 40"/>
                <a:gd name="T8" fmla="*/ 0 w 45"/>
                <a:gd name="T9" fmla="*/ 40 h 40"/>
                <a:gd name="T10" fmla="*/ 0 w 45"/>
                <a:gd name="T11" fmla="*/ 39 h 40"/>
                <a:gd name="T12" fmla="*/ 17 w 45"/>
                <a:gd name="T13" fmla="*/ 11 h 40"/>
                <a:gd name="T14" fmla="*/ 1 w 45"/>
                <a:gd name="T15" fmla="*/ 11 h 40"/>
                <a:gd name="T16" fmla="*/ 1 w 45"/>
                <a:gd name="T17" fmla="*/ 0 h 40"/>
                <a:gd name="T18" fmla="*/ 45 w 45"/>
                <a:gd name="T19" fmla="*/ 0 h 40"/>
                <a:gd name="T20" fmla="*/ 45 w 45"/>
                <a:gd name="T2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0">
                  <a:moveTo>
                    <a:pt x="45" y="1"/>
                  </a:moveTo>
                  <a:lnTo>
                    <a:pt x="27" y="29"/>
                  </a:lnTo>
                  <a:lnTo>
                    <a:pt x="44" y="29"/>
                  </a:lnTo>
                  <a:lnTo>
                    <a:pt x="44" y="40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7" y="11"/>
                  </a:lnTo>
                  <a:lnTo>
                    <a:pt x="1" y="11"/>
                  </a:lnTo>
                  <a:lnTo>
                    <a:pt x="1" y="0"/>
                  </a:lnTo>
                  <a:lnTo>
                    <a:pt x="45" y="0"/>
                  </a:lnTo>
                  <a:lnTo>
                    <a:pt x="4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2" name="Freeform 141">
              <a:extLst>
                <a:ext uri="{FF2B5EF4-FFF2-40B4-BE49-F238E27FC236}">
                  <a16:creationId xmlns:a16="http://schemas.microsoft.com/office/drawing/2014/main" id="{D4D2E008-ABDC-A313-72AB-0E28B2BA2B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0713" y="4824413"/>
              <a:ext cx="76200" cy="63500"/>
            </a:xfrm>
            <a:custGeom>
              <a:avLst/>
              <a:gdLst>
                <a:gd name="T0" fmla="*/ 33 w 48"/>
                <a:gd name="T1" fmla="*/ 20 h 40"/>
                <a:gd name="T2" fmla="*/ 24 w 48"/>
                <a:gd name="T3" fmla="*/ 11 h 40"/>
                <a:gd name="T4" fmla="*/ 23 w 48"/>
                <a:gd name="T5" fmla="*/ 11 h 40"/>
                <a:gd name="T6" fmla="*/ 20 w 48"/>
                <a:gd name="T7" fmla="*/ 11 h 40"/>
                <a:gd name="T8" fmla="*/ 20 w 48"/>
                <a:gd name="T9" fmla="*/ 29 h 40"/>
                <a:gd name="T10" fmla="*/ 23 w 48"/>
                <a:gd name="T11" fmla="*/ 29 h 40"/>
                <a:gd name="T12" fmla="*/ 33 w 48"/>
                <a:gd name="T13" fmla="*/ 20 h 40"/>
                <a:gd name="T14" fmla="*/ 33 w 48"/>
                <a:gd name="T15" fmla="*/ 20 h 40"/>
                <a:gd name="T16" fmla="*/ 48 w 48"/>
                <a:gd name="T17" fmla="*/ 20 h 40"/>
                <a:gd name="T18" fmla="*/ 26 w 48"/>
                <a:gd name="T19" fmla="*/ 40 h 40"/>
                <a:gd name="T20" fmla="*/ 0 w 48"/>
                <a:gd name="T21" fmla="*/ 40 h 40"/>
                <a:gd name="T22" fmla="*/ 0 w 48"/>
                <a:gd name="T23" fmla="*/ 0 h 40"/>
                <a:gd name="T24" fmla="*/ 26 w 48"/>
                <a:gd name="T25" fmla="*/ 0 h 40"/>
                <a:gd name="T26" fmla="*/ 48 w 48"/>
                <a:gd name="T2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0">
                  <a:moveTo>
                    <a:pt x="33" y="20"/>
                  </a:moveTo>
                  <a:cubicBezTo>
                    <a:pt x="33" y="15"/>
                    <a:pt x="29" y="11"/>
                    <a:pt x="24" y="11"/>
                  </a:cubicBezTo>
                  <a:cubicBezTo>
                    <a:pt x="24" y="11"/>
                    <a:pt x="23" y="11"/>
                    <a:pt x="23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8" y="29"/>
                    <a:pt x="33" y="25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moveTo>
                    <a:pt x="48" y="20"/>
                  </a:moveTo>
                  <a:cubicBezTo>
                    <a:pt x="48" y="31"/>
                    <a:pt x="39" y="40"/>
                    <a:pt x="26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9" y="0"/>
                    <a:pt x="48" y="9"/>
                    <a:pt x="4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3" name="Freeform 142">
              <a:extLst>
                <a:ext uri="{FF2B5EF4-FFF2-40B4-BE49-F238E27FC236}">
                  <a16:creationId xmlns:a16="http://schemas.microsoft.com/office/drawing/2014/main" id="{6CD1C277-EE0C-2AA4-DE4B-E11176E95D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5201" y="4824413"/>
              <a:ext cx="76200" cy="63500"/>
            </a:xfrm>
            <a:custGeom>
              <a:avLst/>
              <a:gdLst>
                <a:gd name="T0" fmla="*/ 29 w 48"/>
                <a:gd name="T1" fmla="*/ 14 h 40"/>
                <a:gd name="T2" fmla="*/ 24 w 48"/>
                <a:gd name="T3" fmla="*/ 9 h 40"/>
                <a:gd name="T4" fmla="*/ 23 w 48"/>
                <a:gd name="T5" fmla="*/ 9 h 40"/>
                <a:gd name="T6" fmla="*/ 20 w 48"/>
                <a:gd name="T7" fmla="*/ 9 h 40"/>
                <a:gd name="T8" fmla="*/ 20 w 48"/>
                <a:gd name="T9" fmla="*/ 19 h 40"/>
                <a:gd name="T10" fmla="*/ 24 w 48"/>
                <a:gd name="T11" fmla="*/ 19 h 40"/>
                <a:gd name="T12" fmla="*/ 29 w 48"/>
                <a:gd name="T13" fmla="*/ 14 h 40"/>
                <a:gd name="T14" fmla="*/ 48 w 48"/>
                <a:gd name="T15" fmla="*/ 40 h 40"/>
                <a:gd name="T16" fmla="*/ 31 w 48"/>
                <a:gd name="T17" fmla="*/ 40 h 40"/>
                <a:gd name="T18" fmla="*/ 20 w 48"/>
                <a:gd name="T19" fmla="*/ 27 h 40"/>
                <a:gd name="T20" fmla="*/ 20 w 48"/>
                <a:gd name="T21" fmla="*/ 40 h 40"/>
                <a:gd name="T22" fmla="*/ 0 w 48"/>
                <a:gd name="T23" fmla="*/ 40 h 40"/>
                <a:gd name="T24" fmla="*/ 0 w 48"/>
                <a:gd name="T25" fmla="*/ 0 h 40"/>
                <a:gd name="T26" fmla="*/ 25 w 48"/>
                <a:gd name="T27" fmla="*/ 0 h 40"/>
                <a:gd name="T28" fmla="*/ 42 w 48"/>
                <a:gd name="T29" fmla="*/ 14 h 40"/>
                <a:gd name="T30" fmla="*/ 35 w 48"/>
                <a:gd name="T31" fmla="*/ 26 h 40"/>
                <a:gd name="T32" fmla="*/ 48 w 48"/>
                <a:gd name="T3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40">
                  <a:moveTo>
                    <a:pt x="29" y="14"/>
                  </a:moveTo>
                  <a:cubicBezTo>
                    <a:pt x="29" y="11"/>
                    <a:pt x="27" y="9"/>
                    <a:pt x="24" y="9"/>
                  </a:cubicBezTo>
                  <a:cubicBezTo>
                    <a:pt x="24" y="9"/>
                    <a:pt x="24" y="9"/>
                    <a:pt x="2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9"/>
                    <a:pt x="29" y="17"/>
                    <a:pt x="29" y="14"/>
                  </a:cubicBezTo>
                  <a:moveTo>
                    <a:pt x="48" y="40"/>
                  </a:moveTo>
                  <a:cubicBezTo>
                    <a:pt x="31" y="40"/>
                    <a:pt x="31" y="40"/>
                    <a:pt x="31" y="40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5" y="0"/>
                    <a:pt x="42" y="6"/>
                    <a:pt x="42" y="14"/>
                  </a:cubicBezTo>
                  <a:cubicBezTo>
                    <a:pt x="42" y="19"/>
                    <a:pt x="39" y="23"/>
                    <a:pt x="35" y="26"/>
                  </a:cubicBezTo>
                  <a:lnTo>
                    <a:pt x="4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4" name="Freeform 143">
              <a:extLst>
                <a:ext uri="{FF2B5EF4-FFF2-40B4-BE49-F238E27FC236}">
                  <a16:creationId xmlns:a16="http://schemas.microsoft.com/office/drawing/2014/main" id="{ED4E1BEF-5B14-ACEB-79E4-3EF843960F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9626" y="4824413"/>
              <a:ext cx="66675" cy="63500"/>
            </a:xfrm>
            <a:custGeom>
              <a:avLst/>
              <a:gdLst>
                <a:gd name="T0" fmla="*/ 29 w 42"/>
                <a:gd name="T1" fmla="*/ 14 h 40"/>
                <a:gd name="T2" fmla="*/ 24 w 42"/>
                <a:gd name="T3" fmla="*/ 9 h 40"/>
                <a:gd name="T4" fmla="*/ 24 w 42"/>
                <a:gd name="T5" fmla="*/ 9 h 40"/>
                <a:gd name="T6" fmla="*/ 20 w 42"/>
                <a:gd name="T7" fmla="*/ 9 h 40"/>
                <a:gd name="T8" fmla="*/ 20 w 42"/>
                <a:gd name="T9" fmla="*/ 19 h 40"/>
                <a:gd name="T10" fmla="*/ 24 w 42"/>
                <a:gd name="T11" fmla="*/ 19 h 40"/>
                <a:gd name="T12" fmla="*/ 29 w 42"/>
                <a:gd name="T13" fmla="*/ 14 h 40"/>
                <a:gd name="T14" fmla="*/ 42 w 42"/>
                <a:gd name="T15" fmla="*/ 14 h 40"/>
                <a:gd name="T16" fmla="*/ 26 w 42"/>
                <a:gd name="T17" fmla="*/ 28 h 40"/>
                <a:gd name="T18" fmla="*/ 20 w 42"/>
                <a:gd name="T19" fmla="*/ 28 h 40"/>
                <a:gd name="T20" fmla="*/ 20 w 42"/>
                <a:gd name="T21" fmla="*/ 40 h 40"/>
                <a:gd name="T22" fmla="*/ 0 w 42"/>
                <a:gd name="T23" fmla="*/ 40 h 40"/>
                <a:gd name="T24" fmla="*/ 0 w 42"/>
                <a:gd name="T25" fmla="*/ 0 h 40"/>
                <a:gd name="T26" fmla="*/ 26 w 42"/>
                <a:gd name="T27" fmla="*/ 0 h 40"/>
                <a:gd name="T28" fmla="*/ 42 w 42"/>
                <a:gd name="T29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40">
                  <a:moveTo>
                    <a:pt x="29" y="14"/>
                  </a:moveTo>
                  <a:cubicBezTo>
                    <a:pt x="29" y="11"/>
                    <a:pt x="27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29" y="17"/>
                    <a:pt x="29" y="14"/>
                  </a:cubicBezTo>
                  <a:moveTo>
                    <a:pt x="42" y="14"/>
                  </a:moveTo>
                  <a:cubicBezTo>
                    <a:pt x="42" y="22"/>
                    <a:pt x="35" y="28"/>
                    <a:pt x="2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6" y="0"/>
                    <a:pt x="42" y="6"/>
                    <a:pt x="42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5" name="Freeform 144">
              <a:extLst>
                <a:ext uri="{FF2B5EF4-FFF2-40B4-BE49-F238E27FC236}">
                  <a16:creationId xmlns:a16="http://schemas.microsoft.com/office/drawing/2014/main" id="{4D998A48-B404-4089-9B8C-2858397C6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4910138"/>
              <a:ext cx="119063" cy="157163"/>
            </a:xfrm>
            <a:custGeom>
              <a:avLst/>
              <a:gdLst>
                <a:gd name="T0" fmla="*/ 75 w 75"/>
                <a:gd name="T1" fmla="*/ 0 h 99"/>
                <a:gd name="T2" fmla="*/ 57 w 75"/>
                <a:gd name="T3" fmla="*/ 53 h 99"/>
                <a:gd name="T4" fmla="*/ 57 w 75"/>
                <a:gd name="T5" fmla="*/ 99 h 99"/>
                <a:gd name="T6" fmla="*/ 18 w 75"/>
                <a:gd name="T7" fmla="*/ 99 h 99"/>
                <a:gd name="T8" fmla="*/ 18 w 75"/>
                <a:gd name="T9" fmla="*/ 53 h 99"/>
                <a:gd name="T10" fmla="*/ 0 w 75"/>
                <a:gd name="T11" fmla="*/ 0 h 99"/>
                <a:gd name="T12" fmla="*/ 34 w 75"/>
                <a:gd name="T13" fmla="*/ 0 h 99"/>
                <a:gd name="T14" fmla="*/ 45 w 75"/>
                <a:gd name="T15" fmla="*/ 30 h 99"/>
                <a:gd name="T16" fmla="*/ 55 w 75"/>
                <a:gd name="T17" fmla="*/ 0 h 99"/>
                <a:gd name="T18" fmla="*/ 75 w 75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99">
                  <a:moveTo>
                    <a:pt x="75" y="0"/>
                  </a:moveTo>
                  <a:lnTo>
                    <a:pt x="57" y="53"/>
                  </a:lnTo>
                  <a:lnTo>
                    <a:pt x="57" y="99"/>
                  </a:lnTo>
                  <a:lnTo>
                    <a:pt x="18" y="99"/>
                  </a:lnTo>
                  <a:lnTo>
                    <a:pt x="18" y="53"/>
                  </a:lnTo>
                  <a:lnTo>
                    <a:pt x="0" y="0"/>
                  </a:lnTo>
                  <a:lnTo>
                    <a:pt x="34" y="0"/>
                  </a:lnTo>
                  <a:lnTo>
                    <a:pt x="45" y="30"/>
                  </a:lnTo>
                  <a:lnTo>
                    <a:pt x="5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6" name="Freeform 145">
              <a:extLst>
                <a:ext uri="{FF2B5EF4-FFF2-40B4-BE49-F238E27FC236}">
                  <a16:creationId xmlns:a16="http://schemas.microsoft.com/office/drawing/2014/main" id="{6991007B-924A-42A0-9A2E-BDB4DF99F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813" y="4908550"/>
              <a:ext cx="176213" cy="158750"/>
            </a:xfrm>
            <a:custGeom>
              <a:avLst/>
              <a:gdLst>
                <a:gd name="T0" fmla="*/ 111 w 111"/>
                <a:gd name="T1" fmla="*/ 1 h 100"/>
                <a:gd name="T2" fmla="*/ 85 w 111"/>
                <a:gd name="T3" fmla="*/ 100 h 100"/>
                <a:gd name="T4" fmla="*/ 83 w 111"/>
                <a:gd name="T5" fmla="*/ 100 h 100"/>
                <a:gd name="T6" fmla="*/ 56 w 111"/>
                <a:gd name="T7" fmla="*/ 46 h 100"/>
                <a:gd name="T8" fmla="*/ 29 w 111"/>
                <a:gd name="T9" fmla="*/ 100 h 100"/>
                <a:gd name="T10" fmla="*/ 27 w 111"/>
                <a:gd name="T11" fmla="*/ 100 h 100"/>
                <a:gd name="T12" fmla="*/ 0 w 111"/>
                <a:gd name="T13" fmla="*/ 1 h 100"/>
                <a:gd name="T14" fmla="*/ 36 w 111"/>
                <a:gd name="T15" fmla="*/ 1 h 100"/>
                <a:gd name="T16" fmla="*/ 43 w 111"/>
                <a:gd name="T17" fmla="*/ 27 h 100"/>
                <a:gd name="T18" fmla="*/ 55 w 111"/>
                <a:gd name="T19" fmla="*/ 0 h 100"/>
                <a:gd name="T20" fmla="*/ 57 w 111"/>
                <a:gd name="T21" fmla="*/ 0 h 100"/>
                <a:gd name="T22" fmla="*/ 70 w 111"/>
                <a:gd name="T23" fmla="*/ 27 h 100"/>
                <a:gd name="T24" fmla="*/ 76 w 111"/>
                <a:gd name="T25" fmla="*/ 1 h 100"/>
                <a:gd name="T26" fmla="*/ 111 w 111"/>
                <a:gd name="T27" fmla="*/ 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1" h="100">
                  <a:moveTo>
                    <a:pt x="111" y="1"/>
                  </a:moveTo>
                  <a:lnTo>
                    <a:pt x="85" y="100"/>
                  </a:lnTo>
                  <a:lnTo>
                    <a:pt x="83" y="100"/>
                  </a:lnTo>
                  <a:lnTo>
                    <a:pt x="56" y="46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0" y="1"/>
                  </a:lnTo>
                  <a:lnTo>
                    <a:pt x="36" y="1"/>
                  </a:lnTo>
                  <a:lnTo>
                    <a:pt x="43" y="27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70" y="27"/>
                  </a:lnTo>
                  <a:lnTo>
                    <a:pt x="76" y="1"/>
                  </a:lnTo>
                  <a:lnTo>
                    <a:pt x="11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7" name="Freeform 146">
              <a:extLst>
                <a:ext uri="{FF2B5EF4-FFF2-40B4-BE49-F238E27FC236}">
                  <a16:creationId xmlns:a16="http://schemas.microsoft.com/office/drawing/2014/main" id="{40382459-4555-2FF1-6EEC-0F29F67E20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9538" y="4910138"/>
              <a:ext cx="133350" cy="157163"/>
            </a:xfrm>
            <a:custGeom>
              <a:avLst/>
              <a:gdLst>
                <a:gd name="T0" fmla="*/ 84 w 84"/>
                <a:gd name="T1" fmla="*/ 21 h 99"/>
                <a:gd name="T2" fmla="*/ 61 w 84"/>
                <a:gd name="T3" fmla="*/ 21 h 99"/>
                <a:gd name="T4" fmla="*/ 61 w 84"/>
                <a:gd name="T5" fmla="*/ 99 h 99"/>
                <a:gd name="T6" fmla="*/ 22 w 84"/>
                <a:gd name="T7" fmla="*/ 99 h 99"/>
                <a:gd name="T8" fmla="*/ 22 w 84"/>
                <a:gd name="T9" fmla="*/ 21 h 99"/>
                <a:gd name="T10" fmla="*/ 0 w 84"/>
                <a:gd name="T11" fmla="*/ 21 h 99"/>
                <a:gd name="T12" fmla="*/ 0 w 84"/>
                <a:gd name="T13" fmla="*/ 0 h 99"/>
                <a:gd name="T14" fmla="*/ 84 w 84"/>
                <a:gd name="T15" fmla="*/ 0 h 99"/>
                <a:gd name="T16" fmla="*/ 84 w 84"/>
                <a:gd name="T17" fmla="*/ 2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99">
                  <a:moveTo>
                    <a:pt x="84" y="21"/>
                  </a:moveTo>
                  <a:lnTo>
                    <a:pt x="61" y="21"/>
                  </a:lnTo>
                  <a:lnTo>
                    <a:pt x="61" y="99"/>
                  </a:lnTo>
                  <a:lnTo>
                    <a:pt x="22" y="99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8" name="Freeform 147">
              <a:extLst>
                <a:ext uri="{FF2B5EF4-FFF2-40B4-BE49-F238E27FC236}">
                  <a16:creationId xmlns:a16="http://schemas.microsoft.com/office/drawing/2014/main" id="{6F8E8552-2323-A808-7081-9212B7B987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926" y="4910138"/>
              <a:ext cx="120650" cy="157163"/>
            </a:xfrm>
            <a:custGeom>
              <a:avLst/>
              <a:gdLst>
                <a:gd name="T0" fmla="*/ 75 w 76"/>
                <a:gd name="T1" fmla="*/ 73 h 99"/>
                <a:gd name="T2" fmla="*/ 40 w 76"/>
                <a:gd name="T3" fmla="*/ 99 h 99"/>
                <a:gd name="T4" fmla="*/ 2 w 76"/>
                <a:gd name="T5" fmla="*/ 99 h 99"/>
                <a:gd name="T6" fmla="*/ 2 w 76"/>
                <a:gd name="T7" fmla="*/ 78 h 99"/>
                <a:gd name="T8" fmla="*/ 22 w 76"/>
                <a:gd name="T9" fmla="*/ 78 h 99"/>
                <a:gd name="T10" fmla="*/ 32 w 76"/>
                <a:gd name="T11" fmla="*/ 69 h 99"/>
                <a:gd name="T12" fmla="*/ 23 w 76"/>
                <a:gd name="T13" fmla="*/ 59 h 99"/>
                <a:gd name="T14" fmla="*/ 16 w 76"/>
                <a:gd name="T15" fmla="*/ 54 h 99"/>
                <a:gd name="T16" fmla="*/ 0 w 76"/>
                <a:gd name="T17" fmla="*/ 28 h 99"/>
                <a:gd name="T18" fmla="*/ 34 w 76"/>
                <a:gd name="T19" fmla="*/ 0 h 99"/>
                <a:gd name="T20" fmla="*/ 72 w 76"/>
                <a:gd name="T21" fmla="*/ 0 h 99"/>
                <a:gd name="T22" fmla="*/ 72 w 76"/>
                <a:gd name="T23" fmla="*/ 20 h 99"/>
                <a:gd name="T24" fmla="*/ 53 w 76"/>
                <a:gd name="T25" fmla="*/ 20 h 99"/>
                <a:gd name="T26" fmla="*/ 44 w 76"/>
                <a:gd name="T27" fmla="*/ 28 h 99"/>
                <a:gd name="T28" fmla="*/ 50 w 76"/>
                <a:gd name="T29" fmla="*/ 36 h 99"/>
                <a:gd name="T30" fmla="*/ 63 w 76"/>
                <a:gd name="T31" fmla="*/ 47 h 99"/>
                <a:gd name="T32" fmla="*/ 75 w 76"/>
                <a:gd name="T33" fmla="*/ 7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99">
                  <a:moveTo>
                    <a:pt x="75" y="73"/>
                  </a:moveTo>
                  <a:cubicBezTo>
                    <a:pt x="75" y="88"/>
                    <a:pt x="60" y="99"/>
                    <a:pt x="40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8" y="78"/>
                    <a:pt x="32" y="74"/>
                    <a:pt x="32" y="69"/>
                  </a:cubicBezTo>
                  <a:cubicBezTo>
                    <a:pt x="32" y="65"/>
                    <a:pt x="27" y="62"/>
                    <a:pt x="23" y="59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7" y="47"/>
                    <a:pt x="0" y="40"/>
                    <a:pt x="0" y="28"/>
                  </a:cubicBezTo>
                  <a:cubicBezTo>
                    <a:pt x="0" y="10"/>
                    <a:pt x="14" y="0"/>
                    <a:pt x="3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47" y="20"/>
                    <a:pt x="44" y="24"/>
                    <a:pt x="44" y="28"/>
                  </a:cubicBezTo>
                  <a:cubicBezTo>
                    <a:pt x="44" y="31"/>
                    <a:pt x="46" y="33"/>
                    <a:pt x="50" y="36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71" y="53"/>
                    <a:pt x="76" y="63"/>
                    <a:pt x="75" y="7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9" name="Freeform 148">
              <a:extLst>
                <a:ext uri="{FF2B5EF4-FFF2-40B4-BE49-F238E27FC236}">
                  <a16:creationId xmlns:a16="http://schemas.microsoft.com/office/drawing/2014/main" id="{1C0E3A19-DEE6-3432-35C5-EA892D05F1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9713" y="4906963"/>
              <a:ext cx="173038" cy="161925"/>
            </a:xfrm>
            <a:custGeom>
              <a:avLst/>
              <a:gdLst>
                <a:gd name="T0" fmla="*/ 84 w 109"/>
                <a:gd name="T1" fmla="*/ 51 h 102"/>
                <a:gd name="T2" fmla="*/ 55 w 109"/>
                <a:gd name="T3" fmla="*/ 20 h 102"/>
                <a:gd name="T4" fmla="*/ 24 w 109"/>
                <a:gd name="T5" fmla="*/ 49 h 102"/>
                <a:gd name="T6" fmla="*/ 53 w 109"/>
                <a:gd name="T7" fmla="*/ 81 h 102"/>
                <a:gd name="T8" fmla="*/ 54 w 109"/>
                <a:gd name="T9" fmla="*/ 81 h 102"/>
                <a:gd name="T10" fmla="*/ 84 w 109"/>
                <a:gd name="T11" fmla="*/ 51 h 102"/>
                <a:gd name="T12" fmla="*/ 84 w 109"/>
                <a:gd name="T13" fmla="*/ 51 h 102"/>
                <a:gd name="T14" fmla="*/ 109 w 109"/>
                <a:gd name="T15" fmla="*/ 51 h 102"/>
                <a:gd name="T16" fmla="*/ 54 w 109"/>
                <a:gd name="T17" fmla="*/ 102 h 102"/>
                <a:gd name="T18" fmla="*/ 0 w 109"/>
                <a:gd name="T19" fmla="*/ 51 h 102"/>
                <a:gd name="T20" fmla="*/ 54 w 109"/>
                <a:gd name="T21" fmla="*/ 0 h 102"/>
                <a:gd name="T22" fmla="*/ 109 w 109"/>
                <a:gd name="T23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02">
                  <a:moveTo>
                    <a:pt x="84" y="51"/>
                  </a:moveTo>
                  <a:cubicBezTo>
                    <a:pt x="85" y="34"/>
                    <a:pt x="71" y="20"/>
                    <a:pt x="55" y="20"/>
                  </a:cubicBezTo>
                  <a:cubicBezTo>
                    <a:pt x="38" y="19"/>
                    <a:pt x="24" y="33"/>
                    <a:pt x="24" y="49"/>
                  </a:cubicBezTo>
                  <a:cubicBezTo>
                    <a:pt x="23" y="66"/>
                    <a:pt x="37" y="80"/>
                    <a:pt x="53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71" y="81"/>
                    <a:pt x="84" y="68"/>
                    <a:pt x="84" y="51"/>
                  </a:cubicBezTo>
                  <a:cubicBezTo>
                    <a:pt x="84" y="51"/>
                    <a:pt x="84" y="51"/>
                    <a:pt x="84" y="51"/>
                  </a:cubicBezTo>
                  <a:moveTo>
                    <a:pt x="109" y="51"/>
                  </a:moveTo>
                  <a:cubicBezTo>
                    <a:pt x="109" y="79"/>
                    <a:pt x="84" y="102"/>
                    <a:pt x="54" y="102"/>
                  </a:cubicBezTo>
                  <a:cubicBezTo>
                    <a:pt x="24" y="102"/>
                    <a:pt x="0" y="79"/>
                    <a:pt x="0" y="51"/>
                  </a:cubicBezTo>
                  <a:cubicBezTo>
                    <a:pt x="0" y="23"/>
                    <a:pt x="24" y="0"/>
                    <a:pt x="54" y="0"/>
                  </a:cubicBezTo>
                  <a:cubicBezTo>
                    <a:pt x="84" y="0"/>
                    <a:pt x="109" y="23"/>
                    <a:pt x="109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0" name="Freeform 149">
              <a:extLst>
                <a:ext uri="{FF2B5EF4-FFF2-40B4-BE49-F238E27FC236}">
                  <a16:creationId xmlns:a16="http://schemas.microsoft.com/office/drawing/2014/main" id="{BCDDAE07-8BD3-7484-615F-5C7A3BBF90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7776" y="4910138"/>
              <a:ext cx="144463" cy="157163"/>
            </a:xfrm>
            <a:custGeom>
              <a:avLst/>
              <a:gdLst>
                <a:gd name="T0" fmla="*/ 54 w 91"/>
                <a:gd name="T1" fmla="*/ 34 h 99"/>
                <a:gd name="T2" fmla="*/ 39 w 91"/>
                <a:gd name="T3" fmla="*/ 21 h 99"/>
                <a:gd name="T4" fmla="*/ 39 w 91"/>
                <a:gd name="T5" fmla="*/ 48 h 99"/>
                <a:gd name="T6" fmla="*/ 54 w 91"/>
                <a:gd name="T7" fmla="*/ 34 h 99"/>
                <a:gd name="T8" fmla="*/ 91 w 91"/>
                <a:gd name="T9" fmla="*/ 99 h 99"/>
                <a:gd name="T10" fmla="*/ 60 w 91"/>
                <a:gd name="T11" fmla="*/ 99 h 99"/>
                <a:gd name="T12" fmla="*/ 39 w 91"/>
                <a:gd name="T13" fmla="*/ 69 h 99"/>
                <a:gd name="T14" fmla="*/ 39 w 91"/>
                <a:gd name="T15" fmla="*/ 99 h 99"/>
                <a:gd name="T16" fmla="*/ 0 w 91"/>
                <a:gd name="T17" fmla="*/ 99 h 99"/>
                <a:gd name="T18" fmla="*/ 0 w 91"/>
                <a:gd name="T19" fmla="*/ 0 h 99"/>
                <a:gd name="T20" fmla="*/ 41 w 91"/>
                <a:gd name="T21" fmla="*/ 0 h 99"/>
                <a:gd name="T22" fmla="*/ 77 w 91"/>
                <a:gd name="T23" fmla="*/ 33 h 99"/>
                <a:gd name="T24" fmla="*/ 63 w 91"/>
                <a:gd name="T25" fmla="*/ 59 h 99"/>
                <a:gd name="T26" fmla="*/ 91 w 91"/>
                <a:gd name="T2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9">
                  <a:moveTo>
                    <a:pt x="54" y="34"/>
                  </a:moveTo>
                  <a:cubicBezTo>
                    <a:pt x="53" y="27"/>
                    <a:pt x="47" y="21"/>
                    <a:pt x="39" y="21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7" y="48"/>
                    <a:pt x="53" y="42"/>
                    <a:pt x="54" y="34"/>
                  </a:cubicBezTo>
                  <a:moveTo>
                    <a:pt x="91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62" y="0"/>
                    <a:pt x="77" y="14"/>
                    <a:pt x="77" y="33"/>
                  </a:cubicBezTo>
                  <a:cubicBezTo>
                    <a:pt x="77" y="44"/>
                    <a:pt x="72" y="54"/>
                    <a:pt x="63" y="59"/>
                  </a:cubicBezTo>
                  <a:lnTo>
                    <a:pt x="91" y="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1" name="Freeform 150">
              <a:extLst>
                <a:ext uri="{FF2B5EF4-FFF2-40B4-BE49-F238E27FC236}">
                  <a16:creationId xmlns:a16="http://schemas.microsoft.com/office/drawing/2014/main" id="{A1F0A52C-616C-81E9-3861-B68F9F6392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2038" y="4906963"/>
              <a:ext cx="173038" cy="161925"/>
            </a:xfrm>
            <a:custGeom>
              <a:avLst/>
              <a:gdLst>
                <a:gd name="T0" fmla="*/ 85 w 109"/>
                <a:gd name="T1" fmla="*/ 51 h 102"/>
                <a:gd name="T2" fmla="*/ 55 w 109"/>
                <a:gd name="T3" fmla="*/ 20 h 102"/>
                <a:gd name="T4" fmla="*/ 24 w 109"/>
                <a:gd name="T5" fmla="*/ 50 h 102"/>
                <a:gd name="T6" fmla="*/ 54 w 109"/>
                <a:gd name="T7" fmla="*/ 81 h 102"/>
                <a:gd name="T8" fmla="*/ 55 w 109"/>
                <a:gd name="T9" fmla="*/ 81 h 102"/>
                <a:gd name="T10" fmla="*/ 85 w 109"/>
                <a:gd name="T11" fmla="*/ 51 h 102"/>
                <a:gd name="T12" fmla="*/ 85 w 109"/>
                <a:gd name="T13" fmla="*/ 51 h 102"/>
                <a:gd name="T14" fmla="*/ 109 w 109"/>
                <a:gd name="T15" fmla="*/ 51 h 102"/>
                <a:gd name="T16" fmla="*/ 55 w 109"/>
                <a:gd name="T17" fmla="*/ 102 h 102"/>
                <a:gd name="T18" fmla="*/ 0 w 109"/>
                <a:gd name="T19" fmla="*/ 51 h 102"/>
                <a:gd name="T20" fmla="*/ 55 w 109"/>
                <a:gd name="T21" fmla="*/ 0 h 102"/>
                <a:gd name="T22" fmla="*/ 109 w 109"/>
                <a:gd name="T23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02">
                  <a:moveTo>
                    <a:pt x="85" y="51"/>
                  </a:moveTo>
                  <a:cubicBezTo>
                    <a:pt x="85" y="34"/>
                    <a:pt x="72" y="20"/>
                    <a:pt x="55" y="20"/>
                  </a:cubicBezTo>
                  <a:cubicBezTo>
                    <a:pt x="38" y="19"/>
                    <a:pt x="25" y="33"/>
                    <a:pt x="24" y="50"/>
                  </a:cubicBezTo>
                  <a:cubicBezTo>
                    <a:pt x="24" y="66"/>
                    <a:pt x="37" y="80"/>
                    <a:pt x="54" y="81"/>
                  </a:cubicBezTo>
                  <a:cubicBezTo>
                    <a:pt x="54" y="81"/>
                    <a:pt x="54" y="81"/>
                    <a:pt x="55" y="81"/>
                  </a:cubicBezTo>
                  <a:cubicBezTo>
                    <a:pt x="71" y="81"/>
                    <a:pt x="85" y="68"/>
                    <a:pt x="85" y="51"/>
                  </a:cubicBezTo>
                  <a:cubicBezTo>
                    <a:pt x="85" y="51"/>
                    <a:pt x="85" y="51"/>
                    <a:pt x="85" y="51"/>
                  </a:cubicBezTo>
                  <a:moveTo>
                    <a:pt x="109" y="51"/>
                  </a:moveTo>
                  <a:cubicBezTo>
                    <a:pt x="109" y="79"/>
                    <a:pt x="85" y="102"/>
                    <a:pt x="55" y="102"/>
                  </a:cubicBezTo>
                  <a:cubicBezTo>
                    <a:pt x="25" y="102"/>
                    <a:pt x="0" y="79"/>
                    <a:pt x="0" y="51"/>
                  </a:cubicBezTo>
                  <a:cubicBezTo>
                    <a:pt x="0" y="23"/>
                    <a:pt x="25" y="0"/>
                    <a:pt x="55" y="0"/>
                  </a:cubicBezTo>
                  <a:cubicBezTo>
                    <a:pt x="85" y="0"/>
                    <a:pt x="109" y="23"/>
                    <a:pt x="109" y="5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2" name="Freeform 151">
              <a:extLst>
                <a:ext uri="{FF2B5EF4-FFF2-40B4-BE49-F238E27FC236}">
                  <a16:creationId xmlns:a16="http://schemas.microsoft.com/office/drawing/2014/main" id="{BC555054-D1A9-A7D8-A501-FA632C8539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8688" y="4908550"/>
              <a:ext cx="122238" cy="158750"/>
            </a:xfrm>
            <a:custGeom>
              <a:avLst/>
              <a:gdLst>
                <a:gd name="T0" fmla="*/ 53 w 77"/>
                <a:gd name="T1" fmla="*/ 35 h 100"/>
                <a:gd name="T2" fmla="*/ 39 w 77"/>
                <a:gd name="T3" fmla="*/ 22 h 100"/>
                <a:gd name="T4" fmla="*/ 39 w 77"/>
                <a:gd name="T5" fmla="*/ 49 h 100"/>
                <a:gd name="T6" fmla="*/ 53 w 77"/>
                <a:gd name="T7" fmla="*/ 35 h 100"/>
                <a:gd name="T8" fmla="*/ 77 w 77"/>
                <a:gd name="T9" fmla="*/ 35 h 100"/>
                <a:gd name="T10" fmla="*/ 40 w 77"/>
                <a:gd name="T11" fmla="*/ 70 h 100"/>
                <a:gd name="T12" fmla="*/ 39 w 77"/>
                <a:gd name="T13" fmla="*/ 70 h 100"/>
                <a:gd name="T14" fmla="*/ 39 w 77"/>
                <a:gd name="T15" fmla="*/ 100 h 100"/>
                <a:gd name="T16" fmla="*/ 0 w 77"/>
                <a:gd name="T17" fmla="*/ 100 h 100"/>
                <a:gd name="T18" fmla="*/ 0 w 77"/>
                <a:gd name="T19" fmla="*/ 1 h 100"/>
                <a:gd name="T20" fmla="*/ 40 w 77"/>
                <a:gd name="T21" fmla="*/ 1 h 100"/>
                <a:gd name="T22" fmla="*/ 77 w 77"/>
                <a:gd name="T23" fmla="*/ 35 h 100"/>
                <a:gd name="T24" fmla="*/ 77 w 77"/>
                <a:gd name="T25" fmla="*/ 3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00">
                  <a:moveTo>
                    <a:pt x="53" y="35"/>
                  </a:moveTo>
                  <a:cubicBezTo>
                    <a:pt x="53" y="28"/>
                    <a:pt x="47" y="22"/>
                    <a:pt x="39" y="22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7" y="49"/>
                    <a:pt x="53" y="43"/>
                    <a:pt x="53" y="35"/>
                  </a:cubicBezTo>
                  <a:moveTo>
                    <a:pt x="77" y="35"/>
                  </a:moveTo>
                  <a:cubicBezTo>
                    <a:pt x="76" y="55"/>
                    <a:pt x="60" y="70"/>
                    <a:pt x="40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60" y="0"/>
                    <a:pt x="76" y="16"/>
                    <a:pt x="77" y="35"/>
                  </a:cubicBezTo>
                  <a:cubicBezTo>
                    <a:pt x="77" y="35"/>
                    <a:pt x="77" y="35"/>
                    <a:pt x="77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33" name="Group 4">
            <a:extLst>
              <a:ext uri="{FF2B5EF4-FFF2-40B4-BE49-F238E27FC236}">
                <a16:creationId xmlns:a16="http://schemas.microsoft.com/office/drawing/2014/main" id="{617A4643-2B40-FE86-9191-F2BC1859C12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167205" y="2426250"/>
            <a:ext cx="820250" cy="658258"/>
            <a:chOff x="2555" y="1206"/>
            <a:chExt cx="319" cy="256"/>
          </a:xfrm>
        </p:grpSpPr>
        <p:sp>
          <p:nvSpPr>
            <p:cNvPr id="134" name="AutoShape 3">
              <a:extLst>
                <a:ext uri="{FF2B5EF4-FFF2-40B4-BE49-F238E27FC236}">
                  <a16:creationId xmlns:a16="http://schemas.microsoft.com/office/drawing/2014/main" id="{23102B71-2BA1-50B2-A145-FDCAA64EB03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555" y="1206"/>
              <a:ext cx="319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5" name="Rectangle 5">
              <a:extLst>
                <a:ext uri="{FF2B5EF4-FFF2-40B4-BE49-F238E27FC236}">
                  <a16:creationId xmlns:a16="http://schemas.microsoft.com/office/drawing/2014/main" id="{C0C8980A-088E-06A5-6642-5C5403140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5" y="1207"/>
              <a:ext cx="320" cy="255"/>
            </a:xfrm>
            <a:prstGeom prst="rect">
              <a:avLst/>
            </a:prstGeom>
            <a:solidFill>
              <a:srgbClr val="D600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6" name="Freeform 6">
              <a:extLst>
                <a:ext uri="{FF2B5EF4-FFF2-40B4-BE49-F238E27FC236}">
                  <a16:creationId xmlns:a16="http://schemas.microsoft.com/office/drawing/2014/main" id="{5FD1E8E6-23FB-5470-E9B0-F5019F446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0" y="1219"/>
              <a:ext cx="69" cy="230"/>
            </a:xfrm>
            <a:custGeom>
              <a:avLst/>
              <a:gdLst>
                <a:gd name="T0" fmla="*/ 67 w 69"/>
                <a:gd name="T1" fmla="*/ 98 h 230"/>
                <a:gd name="T2" fmla="*/ 33 w 69"/>
                <a:gd name="T3" fmla="*/ 98 h 230"/>
                <a:gd name="T4" fmla="*/ 33 w 69"/>
                <a:gd name="T5" fmla="*/ 32 h 230"/>
                <a:gd name="T6" fmla="*/ 69 w 69"/>
                <a:gd name="T7" fmla="*/ 32 h 230"/>
                <a:gd name="T8" fmla="*/ 69 w 69"/>
                <a:gd name="T9" fmla="*/ 0 h 230"/>
                <a:gd name="T10" fmla="*/ 0 w 69"/>
                <a:gd name="T11" fmla="*/ 0 h 230"/>
                <a:gd name="T12" fmla="*/ 0 w 69"/>
                <a:gd name="T13" fmla="*/ 230 h 230"/>
                <a:gd name="T14" fmla="*/ 33 w 69"/>
                <a:gd name="T15" fmla="*/ 230 h 230"/>
                <a:gd name="T16" fmla="*/ 33 w 69"/>
                <a:gd name="T17" fmla="*/ 130 h 230"/>
                <a:gd name="T18" fmla="*/ 67 w 69"/>
                <a:gd name="T19" fmla="*/ 130 h 230"/>
                <a:gd name="T20" fmla="*/ 67 w 69"/>
                <a:gd name="T21" fmla="*/ 9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" h="230">
                  <a:moveTo>
                    <a:pt x="67" y="98"/>
                  </a:moveTo>
                  <a:lnTo>
                    <a:pt x="33" y="98"/>
                  </a:lnTo>
                  <a:lnTo>
                    <a:pt x="33" y="32"/>
                  </a:lnTo>
                  <a:lnTo>
                    <a:pt x="69" y="32"/>
                  </a:lnTo>
                  <a:lnTo>
                    <a:pt x="69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33" y="230"/>
                  </a:lnTo>
                  <a:lnTo>
                    <a:pt x="33" y="130"/>
                  </a:lnTo>
                  <a:lnTo>
                    <a:pt x="67" y="130"/>
                  </a:lnTo>
                  <a:lnTo>
                    <a:pt x="67" y="9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7" name="Freeform 7">
              <a:extLst>
                <a:ext uri="{FF2B5EF4-FFF2-40B4-BE49-F238E27FC236}">
                  <a16:creationId xmlns:a16="http://schemas.microsoft.com/office/drawing/2014/main" id="{972B1268-398B-96F2-8809-529BC6E65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" y="1219"/>
              <a:ext cx="81" cy="230"/>
            </a:xfrm>
            <a:custGeom>
              <a:avLst/>
              <a:gdLst>
                <a:gd name="T0" fmla="*/ 77 w 81"/>
                <a:gd name="T1" fmla="*/ 53 h 230"/>
                <a:gd name="T2" fmla="*/ 48 w 81"/>
                <a:gd name="T3" fmla="*/ 53 h 230"/>
                <a:gd name="T4" fmla="*/ 30 w 81"/>
                <a:gd name="T5" fmla="*/ 112 h 230"/>
                <a:gd name="T6" fmla="*/ 30 w 81"/>
                <a:gd name="T7" fmla="*/ 0 h 230"/>
                <a:gd name="T8" fmla="*/ 0 w 81"/>
                <a:gd name="T9" fmla="*/ 0 h 230"/>
                <a:gd name="T10" fmla="*/ 0 w 81"/>
                <a:gd name="T11" fmla="*/ 230 h 230"/>
                <a:gd name="T12" fmla="*/ 30 w 81"/>
                <a:gd name="T13" fmla="*/ 230 h 230"/>
                <a:gd name="T14" fmla="*/ 30 w 81"/>
                <a:gd name="T15" fmla="*/ 184 h 230"/>
                <a:gd name="T16" fmla="*/ 34 w 81"/>
                <a:gd name="T17" fmla="*/ 162 h 230"/>
                <a:gd name="T18" fmla="*/ 49 w 81"/>
                <a:gd name="T19" fmla="*/ 230 h 230"/>
                <a:gd name="T20" fmla="*/ 81 w 81"/>
                <a:gd name="T21" fmla="*/ 230 h 230"/>
                <a:gd name="T22" fmla="*/ 54 w 81"/>
                <a:gd name="T23" fmla="*/ 126 h 230"/>
                <a:gd name="T24" fmla="*/ 77 w 81"/>
                <a:gd name="T25" fmla="*/ 5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230">
                  <a:moveTo>
                    <a:pt x="77" y="53"/>
                  </a:moveTo>
                  <a:lnTo>
                    <a:pt x="48" y="53"/>
                  </a:lnTo>
                  <a:lnTo>
                    <a:pt x="30" y="112"/>
                  </a:lnTo>
                  <a:lnTo>
                    <a:pt x="30" y="0"/>
                  </a:lnTo>
                  <a:lnTo>
                    <a:pt x="0" y="0"/>
                  </a:lnTo>
                  <a:lnTo>
                    <a:pt x="0" y="230"/>
                  </a:lnTo>
                  <a:lnTo>
                    <a:pt x="30" y="230"/>
                  </a:lnTo>
                  <a:lnTo>
                    <a:pt x="30" y="184"/>
                  </a:lnTo>
                  <a:lnTo>
                    <a:pt x="34" y="162"/>
                  </a:lnTo>
                  <a:lnTo>
                    <a:pt x="49" y="230"/>
                  </a:lnTo>
                  <a:lnTo>
                    <a:pt x="81" y="230"/>
                  </a:lnTo>
                  <a:lnTo>
                    <a:pt x="54" y="126"/>
                  </a:lnTo>
                  <a:lnTo>
                    <a:pt x="77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8" name="Freeform 8">
              <a:extLst>
                <a:ext uri="{FF2B5EF4-FFF2-40B4-BE49-F238E27FC236}">
                  <a16:creationId xmlns:a16="http://schemas.microsoft.com/office/drawing/2014/main" id="{7A85B938-CDE6-4572-1791-78A36EE6F1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5" y="1270"/>
              <a:ext cx="83" cy="181"/>
            </a:xfrm>
            <a:custGeom>
              <a:avLst/>
              <a:gdLst>
                <a:gd name="T0" fmla="*/ 62 w 66"/>
                <a:gd name="T1" fmla="*/ 116 h 142"/>
                <a:gd name="T2" fmla="*/ 61 w 66"/>
                <a:gd name="T3" fmla="*/ 116 h 142"/>
                <a:gd name="T4" fmla="*/ 61 w 66"/>
                <a:gd name="T5" fmla="*/ 115 h 142"/>
                <a:gd name="T6" fmla="*/ 60 w 66"/>
                <a:gd name="T7" fmla="*/ 109 h 142"/>
                <a:gd name="T8" fmla="*/ 60 w 66"/>
                <a:gd name="T9" fmla="*/ 33 h 142"/>
                <a:gd name="T10" fmla="*/ 59 w 66"/>
                <a:gd name="T11" fmla="*/ 18 h 142"/>
                <a:gd name="T12" fmla="*/ 57 w 66"/>
                <a:gd name="T13" fmla="*/ 10 h 142"/>
                <a:gd name="T14" fmla="*/ 48 w 66"/>
                <a:gd name="T15" fmla="*/ 3 h 142"/>
                <a:gd name="T16" fmla="*/ 33 w 66"/>
                <a:gd name="T17" fmla="*/ 0 h 142"/>
                <a:gd name="T18" fmla="*/ 6 w 66"/>
                <a:gd name="T19" fmla="*/ 3 h 142"/>
                <a:gd name="T20" fmla="*/ 5 w 66"/>
                <a:gd name="T21" fmla="*/ 3 h 142"/>
                <a:gd name="T22" fmla="*/ 10 w 66"/>
                <a:gd name="T23" fmla="*/ 27 h 142"/>
                <a:gd name="T24" fmla="*/ 12 w 66"/>
                <a:gd name="T25" fmla="*/ 27 h 142"/>
                <a:gd name="T26" fmla="*/ 21 w 66"/>
                <a:gd name="T27" fmla="*/ 25 h 142"/>
                <a:gd name="T28" fmla="*/ 30 w 66"/>
                <a:gd name="T29" fmla="*/ 24 h 142"/>
                <a:gd name="T30" fmla="*/ 34 w 66"/>
                <a:gd name="T31" fmla="*/ 25 h 142"/>
                <a:gd name="T32" fmla="*/ 35 w 66"/>
                <a:gd name="T33" fmla="*/ 26 h 142"/>
                <a:gd name="T34" fmla="*/ 36 w 66"/>
                <a:gd name="T35" fmla="*/ 30 h 142"/>
                <a:gd name="T36" fmla="*/ 36 w 66"/>
                <a:gd name="T37" fmla="*/ 37 h 142"/>
                <a:gd name="T38" fmla="*/ 36 w 66"/>
                <a:gd name="T39" fmla="*/ 41 h 142"/>
                <a:gd name="T40" fmla="*/ 18 w 66"/>
                <a:gd name="T41" fmla="*/ 44 h 142"/>
                <a:gd name="T42" fmla="*/ 9 w 66"/>
                <a:gd name="T43" fmla="*/ 51 h 142"/>
                <a:gd name="T44" fmla="*/ 2 w 66"/>
                <a:gd name="T45" fmla="*/ 68 h 142"/>
                <a:gd name="T46" fmla="*/ 0 w 66"/>
                <a:gd name="T47" fmla="*/ 96 h 142"/>
                <a:gd name="T48" fmla="*/ 4 w 66"/>
                <a:gd name="T49" fmla="*/ 129 h 142"/>
                <a:gd name="T50" fmla="*/ 11 w 66"/>
                <a:gd name="T51" fmla="*/ 138 h 142"/>
                <a:gd name="T52" fmla="*/ 24 w 66"/>
                <a:gd name="T53" fmla="*/ 141 h 142"/>
                <a:gd name="T54" fmla="*/ 36 w 66"/>
                <a:gd name="T55" fmla="*/ 140 h 142"/>
                <a:gd name="T56" fmla="*/ 42 w 66"/>
                <a:gd name="T57" fmla="*/ 136 h 142"/>
                <a:gd name="T58" fmla="*/ 43 w 66"/>
                <a:gd name="T59" fmla="*/ 137 h 142"/>
                <a:gd name="T60" fmla="*/ 45 w 66"/>
                <a:gd name="T61" fmla="*/ 139 h 142"/>
                <a:gd name="T62" fmla="*/ 50 w 66"/>
                <a:gd name="T63" fmla="*/ 140 h 142"/>
                <a:gd name="T64" fmla="*/ 58 w 66"/>
                <a:gd name="T65" fmla="*/ 141 h 142"/>
                <a:gd name="T66" fmla="*/ 61 w 66"/>
                <a:gd name="T67" fmla="*/ 141 h 142"/>
                <a:gd name="T68" fmla="*/ 63 w 66"/>
                <a:gd name="T69" fmla="*/ 141 h 142"/>
                <a:gd name="T70" fmla="*/ 65 w 66"/>
                <a:gd name="T71" fmla="*/ 140 h 142"/>
                <a:gd name="T72" fmla="*/ 66 w 66"/>
                <a:gd name="T73" fmla="*/ 140 h 142"/>
                <a:gd name="T74" fmla="*/ 66 w 66"/>
                <a:gd name="T75" fmla="*/ 117 h 142"/>
                <a:gd name="T76" fmla="*/ 65 w 66"/>
                <a:gd name="T77" fmla="*/ 117 h 142"/>
                <a:gd name="T78" fmla="*/ 62 w 66"/>
                <a:gd name="T79" fmla="*/ 116 h 142"/>
                <a:gd name="T80" fmla="*/ 24 w 66"/>
                <a:gd name="T81" fmla="*/ 78 h 142"/>
                <a:gd name="T82" fmla="*/ 25 w 66"/>
                <a:gd name="T83" fmla="*/ 71 h 142"/>
                <a:gd name="T84" fmla="*/ 27 w 66"/>
                <a:gd name="T85" fmla="*/ 67 h 142"/>
                <a:gd name="T86" fmla="*/ 31 w 66"/>
                <a:gd name="T87" fmla="*/ 65 h 142"/>
                <a:gd name="T88" fmla="*/ 36 w 66"/>
                <a:gd name="T89" fmla="*/ 64 h 142"/>
                <a:gd name="T90" fmla="*/ 36 w 66"/>
                <a:gd name="T91" fmla="*/ 92 h 142"/>
                <a:gd name="T92" fmla="*/ 36 w 66"/>
                <a:gd name="T93" fmla="*/ 106 h 142"/>
                <a:gd name="T94" fmla="*/ 36 w 66"/>
                <a:gd name="T95" fmla="*/ 112 h 142"/>
                <a:gd name="T96" fmla="*/ 35 w 66"/>
                <a:gd name="T97" fmla="*/ 116 h 142"/>
                <a:gd name="T98" fmla="*/ 33 w 66"/>
                <a:gd name="T99" fmla="*/ 118 h 142"/>
                <a:gd name="T100" fmla="*/ 30 w 66"/>
                <a:gd name="T101" fmla="*/ 119 h 142"/>
                <a:gd name="T102" fmla="*/ 28 w 66"/>
                <a:gd name="T103" fmla="*/ 119 h 142"/>
                <a:gd name="T104" fmla="*/ 26 w 66"/>
                <a:gd name="T105" fmla="*/ 117 h 142"/>
                <a:gd name="T106" fmla="*/ 25 w 66"/>
                <a:gd name="T107" fmla="*/ 115 h 142"/>
                <a:gd name="T108" fmla="*/ 24 w 66"/>
                <a:gd name="T109" fmla="*/ 107 h 142"/>
                <a:gd name="T110" fmla="*/ 24 w 66"/>
                <a:gd name="T111" fmla="*/ 95 h 142"/>
                <a:gd name="T112" fmla="*/ 24 w 66"/>
                <a:gd name="T113" fmla="*/ 7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" h="142">
                  <a:moveTo>
                    <a:pt x="62" y="116"/>
                  </a:moveTo>
                  <a:cubicBezTo>
                    <a:pt x="62" y="116"/>
                    <a:pt x="61" y="116"/>
                    <a:pt x="61" y="116"/>
                  </a:cubicBezTo>
                  <a:cubicBezTo>
                    <a:pt x="61" y="116"/>
                    <a:pt x="61" y="116"/>
                    <a:pt x="61" y="115"/>
                  </a:cubicBezTo>
                  <a:cubicBezTo>
                    <a:pt x="60" y="113"/>
                    <a:pt x="60" y="111"/>
                    <a:pt x="60" y="109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1" y="28"/>
                    <a:pt x="60" y="23"/>
                    <a:pt x="59" y="18"/>
                  </a:cubicBezTo>
                  <a:cubicBezTo>
                    <a:pt x="59" y="16"/>
                    <a:pt x="58" y="13"/>
                    <a:pt x="57" y="10"/>
                  </a:cubicBezTo>
                  <a:cubicBezTo>
                    <a:pt x="55" y="7"/>
                    <a:pt x="52" y="4"/>
                    <a:pt x="48" y="3"/>
                  </a:cubicBezTo>
                  <a:cubicBezTo>
                    <a:pt x="43" y="1"/>
                    <a:pt x="38" y="0"/>
                    <a:pt x="33" y="0"/>
                  </a:cubicBezTo>
                  <a:cubicBezTo>
                    <a:pt x="24" y="0"/>
                    <a:pt x="15" y="1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4" y="26"/>
                    <a:pt x="17" y="26"/>
                    <a:pt x="21" y="25"/>
                  </a:cubicBezTo>
                  <a:cubicBezTo>
                    <a:pt x="24" y="25"/>
                    <a:pt x="27" y="25"/>
                    <a:pt x="30" y="24"/>
                  </a:cubicBezTo>
                  <a:cubicBezTo>
                    <a:pt x="31" y="24"/>
                    <a:pt x="32" y="25"/>
                    <a:pt x="34" y="25"/>
                  </a:cubicBezTo>
                  <a:cubicBezTo>
                    <a:pt x="34" y="25"/>
                    <a:pt x="35" y="26"/>
                    <a:pt x="35" y="26"/>
                  </a:cubicBezTo>
                  <a:cubicBezTo>
                    <a:pt x="36" y="27"/>
                    <a:pt x="36" y="29"/>
                    <a:pt x="36" y="30"/>
                  </a:cubicBezTo>
                  <a:cubicBezTo>
                    <a:pt x="36" y="32"/>
                    <a:pt x="36" y="35"/>
                    <a:pt x="36" y="37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0" y="41"/>
                    <a:pt x="24" y="42"/>
                    <a:pt x="18" y="44"/>
                  </a:cubicBezTo>
                  <a:cubicBezTo>
                    <a:pt x="15" y="46"/>
                    <a:pt x="12" y="48"/>
                    <a:pt x="9" y="51"/>
                  </a:cubicBezTo>
                  <a:cubicBezTo>
                    <a:pt x="5" y="56"/>
                    <a:pt x="3" y="62"/>
                    <a:pt x="2" y="68"/>
                  </a:cubicBezTo>
                  <a:cubicBezTo>
                    <a:pt x="1" y="77"/>
                    <a:pt x="0" y="87"/>
                    <a:pt x="0" y="96"/>
                  </a:cubicBezTo>
                  <a:cubicBezTo>
                    <a:pt x="0" y="110"/>
                    <a:pt x="1" y="121"/>
                    <a:pt x="4" y="129"/>
                  </a:cubicBezTo>
                  <a:cubicBezTo>
                    <a:pt x="5" y="133"/>
                    <a:pt x="8" y="136"/>
                    <a:pt x="11" y="138"/>
                  </a:cubicBezTo>
                  <a:cubicBezTo>
                    <a:pt x="15" y="141"/>
                    <a:pt x="19" y="142"/>
                    <a:pt x="24" y="141"/>
                  </a:cubicBezTo>
                  <a:cubicBezTo>
                    <a:pt x="28" y="142"/>
                    <a:pt x="32" y="141"/>
                    <a:pt x="36" y="140"/>
                  </a:cubicBezTo>
                  <a:cubicBezTo>
                    <a:pt x="38" y="139"/>
                    <a:pt x="40" y="138"/>
                    <a:pt x="42" y="136"/>
                  </a:cubicBezTo>
                  <a:cubicBezTo>
                    <a:pt x="42" y="136"/>
                    <a:pt x="43" y="137"/>
                    <a:pt x="43" y="137"/>
                  </a:cubicBezTo>
                  <a:cubicBezTo>
                    <a:pt x="44" y="138"/>
                    <a:pt x="45" y="138"/>
                    <a:pt x="45" y="139"/>
                  </a:cubicBezTo>
                  <a:cubicBezTo>
                    <a:pt x="47" y="140"/>
                    <a:pt x="49" y="140"/>
                    <a:pt x="50" y="140"/>
                  </a:cubicBezTo>
                  <a:cubicBezTo>
                    <a:pt x="53" y="141"/>
                    <a:pt x="55" y="141"/>
                    <a:pt x="58" y="141"/>
                  </a:cubicBezTo>
                  <a:cubicBezTo>
                    <a:pt x="58" y="141"/>
                    <a:pt x="60" y="141"/>
                    <a:pt x="61" y="141"/>
                  </a:cubicBezTo>
                  <a:cubicBezTo>
                    <a:pt x="62" y="141"/>
                    <a:pt x="63" y="141"/>
                    <a:pt x="63" y="141"/>
                  </a:cubicBezTo>
                  <a:cubicBezTo>
                    <a:pt x="64" y="141"/>
                    <a:pt x="65" y="141"/>
                    <a:pt x="65" y="140"/>
                  </a:cubicBezTo>
                  <a:cubicBezTo>
                    <a:pt x="66" y="140"/>
                    <a:pt x="66" y="140"/>
                    <a:pt x="66" y="140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5" y="117"/>
                    <a:pt x="65" y="117"/>
                    <a:pt x="65" y="117"/>
                  </a:cubicBezTo>
                  <a:cubicBezTo>
                    <a:pt x="64" y="117"/>
                    <a:pt x="63" y="117"/>
                    <a:pt x="62" y="116"/>
                  </a:cubicBezTo>
                  <a:close/>
                  <a:moveTo>
                    <a:pt x="24" y="78"/>
                  </a:moveTo>
                  <a:cubicBezTo>
                    <a:pt x="24" y="76"/>
                    <a:pt x="25" y="73"/>
                    <a:pt x="25" y="71"/>
                  </a:cubicBezTo>
                  <a:cubicBezTo>
                    <a:pt x="25" y="69"/>
                    <a:pt x="26" y="68"/>
                    <a:pt x="27" y="67"/>
                  </a:cubicBezTo>
                  <a:cubicBezTo>
                    <a:pt x="28" y="66"/>
                    <a:pt x="29" y="65"/>
                    <a:pt x="31" y="65"/>
                  </a:cubicBezTo>
                  <a:cubicBezTo>
                    <a:pt x="32" y="64"/>
                    <a:pt x="34" y="64"/>
                    <a:pt x="36" y="64"/>
                  </a:cubicBezTo>
                  <a:cubicBezTo>
                    <a:pt x="36" y="92"/>
                    <a:pt x="36" y="92"/>
                    <a:pt x="36" y="92"/>
                  </a:cubicBezTo>
                  <a:cubicBezTo>
                    <a:pt x="36" y="97"/>
                    <a:pt x="36" y="102"/>
                    <a:pt x="36" y="106"/>
                  </a:cubicBezTo>
                  <a:cubicBezTo>
                    <a:pt x="36" y="108"/>
                    <a:pt x="36" y="110"/>
                    <a:pt x="36" y="112"/>
                  </a:cubicBezTo>
                  <a:cubicBezTo>
                    <a:pt x="36" y="113"/>
                    <a:pt x="35" y="115"/>
                    <a:pt x="35" y="116"/>
                  </a:cubicBezTo>
                  <a:cubicBezTo>
                    <a:pt x="35" y="117"/>
                    <a:pt x="34" y="118"/>
                    <a:pt x="33" y="118"/>
                  </a:cubicBezTo>
                  <a:cubicBezTo>
                    <a:pt x="32" y="119"/>
                    <a:pt x="31" y="119"/>
                    <a:pt x="30" y="119"/>
                  </a:cubicBezTo>
                  <a:cubicBezTo>
                    <a:pt x="29" y="119"/>
                    <a:pt x="28" y="119"/>
                    <a:pt x="28" y="119"/>
                  </a:cubicBezTo>
                  <a:cubicBezTo>
                    <a:pt x="27" y="118"/>
                    <a:pt x="26" y="118"/>
                    <a:pt x="26" y="117"/>
                  </a:cubicBezTo>
                  <a:cubicBezTo>
                    <a:pt x="25" y="116"/>
                    <a:pt x="25" y="115"/>
                    <a:pt x="25" y="115"/>
                  </a:cubicBezTo>
                  <a:cubicBezTo>
                    <a:pt x="24" y="112"/>
                    <a:pt x="24" y="110"/>
                    <a:pt x="24" y="107"/>
                  </a:cubicBezTo>
                  <a:cubicBezTo>
                    <a:pt x="24" y="104"/>
                    <a:pt x="24" y="100"/>
                    <a:pt x="24" y="95"/>
                  </a:cubicBezTo>
                  <a:cubicBezTo>
                    <a:pt x="24" y="88"/>
                    <a:pt x="24" y="82"/>
                    <a:pt x="2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9" name="Freeform 9">
              <a:extLst>
                <a:ext uri="{FF2B5EF4-FFF2-40B4-BE49-F238E27FC236}">
                  <a16:creationId xmlns:a16="http://schemas.microsoft.com/office/drawing/2014/main" id="{3226DC3D-AED3-E6F8-2F30-4C445654F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" y="1219"/>
              <a:ext cx="63" cy="232"/>
            </a:xfrm>
            <a:custGeom>
              <a:avLst/>
              <a:gdLst>
                <a:gd name="T0" fmla="*/ 50 w 50"/>
                <a:gd name="T1" fmla="*/ 66 h 182"/>
                <a:gd name="T2" fmla="*/ 50 w 50"/>
                <a:gd name="T3" fmla="*/ 42 h 182"/>
                <a:gd name="T4" fmla="*/ 37 w 50"/>
                <a:gd name="T5" fmla="*/ 42 h 182"/>
                <a:gd name="T6" fmla="*/ 37 w 50"/>
                <a:gd name="T7" fmla="*/ 0 h 182"/>
                <a:gd name="T8" fmla="*/ 21 w 50"/>
                <a:gd name="T9" fmla="*/ 0 h 182"/>
                <a:gd name="T10" fmla="*/ 14 w 50"/>
                <a:gd name="T11" fmla="*/ 23 h 182"/>
                <a:gd name="T12" fmla="*/ 14 w 50"/>
                <a:gd name="T13" fmla="*/ 42 h 182"/>
                <a:gd name="T14" fmla="*/ 7 w 50"/>
                <a:gd name="T15" fmla="*/ 42 h 182"/>
                <a:gd name="T16" fmla="*/ 0 w 50"/>
                <a:gd name="T17" fmla="*/ 66 h 182"/>
                <a:gd name="T18" fmla="*/ 13 w 50"/>
                <a:gd name="T19" fmla="*/ 66 h 182"/>
                <a:gd name="T20" fmla="*/ 13 w 50"/>
                <a:gd name="T21" fmla="*/ 152 h 182"/>
                <a:gd name="T22" fmla="*/ 14 w 50"/>
                <a:gd name="T23" fmla="*/ 164 h 182"/>
                <a:gd name="T24" fmla="*/ 16 w 50"/>
                <a:gd name="T25" fmla="*/ 171 h 182"/>
                <a:gd name="T26" fmla="*/ 25 w 50"/>
                <a:gd name="T27" fmla="*/ 179 h 182"/>
                <a:gd name="T28" fmla="*/ 40 w 50"/>
                <a:gd name="T29" fmla="*/ 181 h 182"/>
                <a:gd name="T30" fmla="*/ 44 w 50"/>
                <a:gd name="T31" fmla="*/ 181 h 182"/>
                <a:gd name="T32" fmla="*/ 49 w 50"/>
                <a:gd name="T33" fmla="*/ 181 h 182"/>
                <a:gd name="T34" fmla="*/ 50 w 50"/>
                <a:gd name="T35" fmla="*/ 181 h 182"/>
                <a:gd name="T36" fmla="*/ 50 w 50"/>
                <a:gd name="T37" fmla="*/ 157 h 182"/>
                <a:gd name="T38" fmla="*/ 44 w 50"/>
                <a:gd name="T39" fmla="*/ 157 h 182"/>
                <a:gd name="T40" fmla="*/ 40 w 50"/>
                <a:gd name="T41" fmla="*/ 157 h 182"/>
                <a:gd name="T42" fmla="*/ 39 w 50"/>
                <a:gd name="T43" fmla="*/ 156 h 182"/>
                <a:gd name="T44" fmla="*/ 38 w 50"/>
                <a:gd name="T45" fmla="*/ 154 h 182"/>
                <a:gd name="T46" fmla="*/ 37 w 50"/>
                <a:gd name="T47" fmla="*/ 150 h 182"/>
                <a:gd name="T48" fmla="*/ 37 w 50"/>
                <a:gd name="T49" fmla="*/ 66 h 182"/>
                <a:gd name="T50" fmla="*/ 50 w 50"/>
                <a:gd name="T51" fmla="*/ 6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182">
                  <a:moveTo>
                    <a:pt x="50" y="66"/>
                  </a:moveTo>
                  <a:cubicBezTo>
                    <a:pt x="50" y="42"/>
                    <a:pt x="50" y="42"/>
                    <a:pt x="50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6"/>
                    <a:pt x="13" y="160"/>
                    <a:pt x="14" y="164"/>
                  </a:cubicBezTo>
                  <a:cubicBezTo>
                    <a:pt x="14" y="167"/>
                    <a:pt x="15" y="169"/>
                    <a:pt x="16" y="171"/>
                  </a:cubicBezTo>
                  <a:cubicBezTo>
                    <a:pt x="18" y="175"/>
                    <a:pt x="21" y="177"/>
                    <a:pt x="25" y="179"/>
                  </a:cubicBezTo>
                  <a:cubicBezTo>
                    <a:pt x="30" y="181"/>
                    <a:pt x="35" y="182"/>
                    <a:pt x="40" y="181"/>
                  </a:cubicBezTo>
                  <a:cubicBezTo>
                    <a:pt x="41" y="181"/>
                    <a:pt x="43" y="181"/>
                    <a:pt x="44" y="181"/>
                  </a:cubicBezTo>
                  <a:cubicBezTo>
                    <a:pt x="46" y="181"/>
                    <a:pt x="48" y="181"/>
                    <a:pt x="49" y="181"/>
                  </a:cubicBezTo>
                  <a:cubicBezTo>
                    <a:pt x="50" y="181"/>
                    <a:pt x="50" y="181"/>
                    <a:pt x="50" y="181"/>
                  </a:cubicBezTo>
                  <a:cubicBezTo>
                    <a:pt x="50" y="157"/>
                    <a:pt x="50" y="157"/>
                    <a:pt x="50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43" y="157"/>
                    <a:pt x="41" y="157"/>
                    <a:pt x="40" y="157"/>
                  </a:cubicBezTo>
                  <a:cubicBezTo>
                    <a:pt x="40" y="157"/>
                    <a:pt x="39" y="157"/>
                    <a:pt x="39" y="156"/>
                  </a:cubicBezTo>
                  <a:cubicBezTo>
                    <a:pt x="38" y="156"/>
                    <a:pt x="38" y="155"/>
                    <a:pt x="38" y="154"/>
                  </a:cubicBezTo>
                  <a:cubicBezTo>
                    <a:pt x="37" y="153"/>
                    <a:pt x="37" y="151"/>
                    <a:pt x="37" y="150"/>
                  </a:cubicBezTo>
                  <a:cubicBezTo>
                    <a:pt x="37" y="66"/>
                    <a:pt x="37" y="66"/>
                    <a:pt x="37" y="66"/>
                  </a:cubicBezTo>
                  <a:lnTo>
                    <a:pt x="50" y="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40" name="Grupa 139">
            <a:extLst>
              <a:ext uri="{FF2B5EF4-FFF2-40B4-BE49-F238E27FC236}">
                <a16:creationId xmlns:a16="http://schemas.microsoft.com/office/drawing/2014/main" id="{13B82AC1-3B64-A313-41AC-C7D734A2C73A}"/>
              </a:ext>
            </a:extLst>
          </p:cNvPr>
          <p:cNvGrpSpPr/>
          <p:nvPr userDrawn="1"/>
        </p:nvGrpSpPr>
        <p:grpSpPr>
          <a:xfrm>
            <a:off x="1054243" y="2317644"/>
            <a:ext cx="708651" cy="930791"/>
            <a:chOff x="1302204" y="1600201"/>
            <a:chExt cx="866586" cy="1138237"/>
          </a:xfrm>
        </p:grpSpPr>
        <p:sp>
          <p:nvSpPr>
            <p:cNvPr id="141" name="Rectangle 5">
              <a:extLst>
                <a:ext uri="{FF2B5EF4-FFF2-40B4-BE49-F238E27FC236}">
                  <a16:creationId xmlns:a16="http://schemas.microsoft.com/office/drawing/2014/main" id="{89EEA6C0-91B5-9F4F-956E-1DD67A39B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2469" y="1600201"/>
              <a:ext cx="866321" cy="1138237"/>
            </a:xfrm>
            <a:prstGeom prst="rect">
              <a:avLst/>
            </a:prstGeom>
            <a:solidFill>
              <a:srgbClr val="D600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pl-PL"/>
                <a:t> </a:t>
              </a:r>
            </a:p>
          </p:txBody>
        </p:sp>
        <p:grpSp>
          <p:nvGrpSpPr>
            <p:cNvPr id="142" name="Grupa 141">
              <a:extLst>
                <a:ext uri="{FF2B5EF4-FFF2-40B4-BE49-F238E27FC236}">
                  <a16:creationId xmlns:a16="http://schemas.microsoft.com/office/drawing/2014/main" id="{C4B8C310-8A9E-3C36-99D9-8B760DCFB057}"/>
                </a:ext>
              </a:extLst>
            </p:cNvPr>
            <p:cNvGrpSpPr/>
            <p:nvPr/>
          </p:nvGrpSpPr>
          <p:grpSpPr>
            <a:xfrm>
              <a:off x="1302204" y="1620683"/>
              <a:ext cx="844551" cy="551716"/>
              <a:chOff x="998993" y="2301875"/>
              <a:chExt cx="315913" cy="206375"/>
            </a:xfrm>
          </p:grpSpPr>
          <p:sp>
            <p:nvSpPr>
              <p:cNvPr id="151" name="Freeform 6">
                <a:extLst>
                  <a:ext uri="{FF2B5EF4-FFF2-40B4-BE49-F238E27FC236}">
                    <a16:creationId xmlns:a16="http://schemas.microsoft.com/office/drawing/2014/main" id="{3981AF49-CBCA-CF19-1E11-1AE9B812CE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481" y="2339975"/>
                <a:ext cx="87313" cy="168275"/>
              </a:xfrm>
              <a:custGeom>
                <a:avLst/>
                <a:gdLst>
                  <a:gd name="T0" fmla="*/ 33 w 55"/>
                  <a:gd name="T1" fmla="*/ 106 h 106"/>
                  <a:gd name="T2" fmla="*/ 46 w 55"/>
                  <a:gd name="T3" fmla="*/ 95 h 106"/>
                  <a:gd name="T4" fmla="*/ 55 w 55"/>
                  <a:gd name="T5" fmla="*/ 0 h 106"/>
                  <a:gd name="T6" fmla="*/ 35 w 55"/>
                  <a:gd name="T7" fmla="*/ 0 h 106"/>
                  <a:gd name="T8" fmla="*/ 27 w 55"/>
                  <a:gd name="T9" fmla="*/ 90 h 106"/>
                  <a:gd name="T10" fmla="*/ 21 w 55"/>
                  <a:gd name="T11" fmla="*/ 90 h 106"/>
                  <a:gd name="T12" fmla="*/ 29 w 55"/>
                  <a:gd name="T13" fmla="*/ 0 h 106"/>
                  <a:gd name="T14" fmla="*/ 9 w 55"/>
                  <a:gd name="T15" fmla="*/ 0 h 106"/>
                  <a:gd name="T16" fmla="*/ 0 w 55"/>
                  <a:gd name="T17" fmla="*/ 95 h 106"/>
                  <a:gd name="T18" fmla="*/ 12 w 55"/>
                  <a:gd name="T19" fmla="*/ 106 h 106"/>
                  <a:gd name="T20" fmla="*/ 33 w 55"/>
                  <a:gd name="T21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5" h="106">
                    <a:moveTo>
                      <a:pt x="33" y="106"/>
                    </a:moveTo>
                    <a:cubicBezTo>
                      <a:pt x="40" y="106"/>
                      <a:pt x="45" y="103"/>
                      <a:pt x="46" y="95"/>
                    </a:cubicBezTo>
                    <a:cubicBezTo>
                      <a:pt x="47" y="87"/>
                      <a:pt x="55" y="0"/>
                      <a:pt x="5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27" y="87"/>
                      <a:pt x="27" y="90"/>
                    </a:cubicBezTo>
                    <a:cubicBezTo>
                      <a:pt x="21" y="90"/>
                      <a:pt x="21" y="90"/>
                      <a:pt x="21" y="9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" y="87"/>
                      <a:pt x="0" y="95"/>
                    </a:cubicBezTo>
                    <a:cubicBezTo>
                      <a:pt x="0" y="103"/>
                      <a:pt x="4" y="106"/>
                      <a:pt x="12" y="106"/>
                    </a:cubicBezTo>
                    <a:lnTo>
                      <a:pt x="33" y="10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52" name="Freeform 7">
                <a:extLst>
                  <a:ext uri="{FF2B5EF4-FFF2-40B4-BE49-F238E27FC236}">
                    <a16:creationId xmlns:a16="http://schemas.microsoft.com/office/drawing/2014/main" id="{F76F1550-E94E-99A6-6846-50A717AAA3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8993" y="2308225"/>
                <a:ext cx="96838" cy="200025"/>
              </a:xfrm>
              <a:custGeom>
                <a:avLst/>
                <a:gdLst>
                  <a:gd name="T0" fmla="*/ 39 w 61"/>
                  <a:gd name="T1" fmla="*/ 16 h 126"/>
                  <a:gd name="T2" fmla="*/ 39 w 61"/>
                  <a:gd name="T3" fmla="*/ 16 h 126"/>
                  <a:gd name="T4" fmla="*/ 34 w 61"/>
                  <a:gd name="T5" fmla="*/ 65 h 126"/>
                  <a:gd name="T6" fmla="*/ 28 w 61"/>
                  <a:gd name="T7" fmla="*/ 65 h 126"/>
                  <a:gd name="T8" fmla="*/ 39 w 61"/>
                  <a:gd name="T9" fmla="*/ 16 h 126"/>
                  <a:gd name="T10" fmla="*/ 26 w 61"/>
                  <a:gd name="T11" fmla="*/ 0 h 126"/>
                  <a:gd name="T12" fmla="*/ 0 w 61"/>
                  <a:gd name="T13" fmla="*/ 105 h 126"/>
                  <a:gd name="T14" fmla="*/ 0 w 61"/>
                  <a:gd name="T15" fmla="*/ 126 h 126"/>
                  <a:gd name="T16" fmla="*/ 17 w 61"/>
                  <a:gd name="T17" fmla="*/ 126 h 126"/>
                  <a:gd name="T18" fmla="*/ 24 w 61"/>
                  <a:gd name="T19" fmla="*/ 86 h 126"/>
                  <a:gd name="T20" fmla="*/ 32 w 61"/>
                  <a:gd name="T21" fmla="*/ 86 h 126"/>
                  <a:gd name="T22" fmla="*/ 29 w 61"/>
                  <a:gd name="T23" fmla="*/ 126 h 126"/>
                  <a:gd name="T24" fmla="*/ 49 w 61"/>
                  <a:gd name="T25" fmla="*/ 126 h 126"/>
                  <a:gd name="T26" fmla="*/ 61 w 61"/>
                  <a:gd name="T27" fmla="*/ 0 h 126"/>
                  <a:gd name="T28" fmla="*/ 26 w 61"/>
                  <a:gd name="T2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" h="126">
                    <a:moveTo>
                      <a:pt x="39" y="16"/>
                    </a:moveTo>
                    <a:lnTo>
                      <a:pt x="39" y="16"/>
                    </a:lnTo>
                    <a:lnTo>
                      <a:pt x="34" y="65"/>
                    </a:lnTo>
                    <a:lnTo>
                      <a:pt x="28" y="65"/>
                    </a:lnTo>
                    <a:lnTo>
                      <a:pt x="39" y="16"/>
                    </a:lnTo>
                    <a:close/>
                    <a:moveTo>
                      <a:pt x="26" y="0"/>
                    </a:moveTo>
                    <a:lnTo>
                      <a:pt x="0" y="105"/>
                    </a:lnTo>
                    <a:lnTo>
                      <a:pt x="0" y="126"/>
                    </a:lnTo>
                    <a:lnTo>
                      <a:pt x="17" y="126"/>
                    </a:lnTo>
                    <a:lnTo>
                      <a:pt x="24" y="86"/>
                    </a:lnTo>
                    <a:lnTo>
                      <a:pt x="32" y="86"/>
                    </a:lnTo>
                    <a:lnTo>
                      <a:pt x="29" y="126"/>
                    </a:lnTo>
                    <a:lnTo>
                      <a:pt x="49" y="126"/>
                    </a:lnTo>
                    <a:lnTo>
                      <a:pt x="61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53" name="Freeform 8">
                <a:extLst>
                  <a:ext uri="{FF2B5EF4-FFF2-40B4-BE49-F238E27FC236}">
                    <a16:creationId xmlns:a16="http://schemas.microsoft.com/office/drawing/2014/main" id="{9B8EE7F4-EF26-07EC-72C8-F6D96560D4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27593" y="2339975"/>
                <a:ext cx="87313" cy="168275"/>
              </a:xfrm>
              <a:custGeom>
                <a:avLst/>
                <a:gdLst>
                  <a:gd name="T0" fmla="*/ 26 w 55"/>
                  <a:gd name="T1" fmla="*/ 89 h 106"/>
                  <a:gd name="T2" fmla="*/ 23 w 55"/>
                  <a:gd name="T3" fmla="*/ 89 h 106"/>
                  <a:gd name="T4" fmla="*/ 20 w 55"/>
                  <a:gd name="T5" fmla="*/ 89 h 106"/>
                  <a:gd name="T6" fmla="*/ 27 w 55"/>
                  <a:gd name="T7" fmla="*/ 16 h 106"/>
                  <a:gd name="T8" fmla="*/ 33 w 55"/>
                  <a:gd name="T9" fmla="*/ 16 h 106"/>
                  <a:gd name="T10" fmla="*/ 27 w 55"/>
                  <a:gd name="T11" fmla="*/ 86 h 106"/>
                  <a:gd name="T12" fmla="*/ 26 w 55"/>
                  <a:gd name="T13" fmla="*/ 89 h 106"/>
                  <a:gd name="T14" fmla="*/ 43 w 55"/>
                  <a:gd name="T15" fmla="*/ 0 h 106"/>
                  <a:gd name="T16" fmla="*/ 21 w 55"/>
                  <a:gd name="T17" fmla="*/ 0 h 106"/>
                  <a:gd name="T18" fmla="*/ 8 w 55"/>
                  <a:gd name="T19" fmla="*/ 11 h 106"/>
                  <a:gd name="T20" fmla="*/ 0 w 55"/>
                  <a:gd name="T21" fmla="*/ 95 h 106"/>
                  <a:gd name="T22" fmla="*/ 11 w 55"/>
                  <a:gd name="T23" fmla="*/ 106 h 106"/>
                  <a:gd name="T24" fmla="*/ 33 w 55"/>
                  <a:gd name="T25" fmla="*/ 106 h 106"/>
                  <a:gd name="T26" fmla="*/ 46 w 55"/>
                  <a:gd name="T27" fmla="*/ 95 h 106"/>
                  <a:gd name="T28" fmla="*/ 54 w 55"/>
                  <a:gd name="T29" fmla="*/ 11 h 106"/>
                  <a:gd name="T30" fmla="*/ 43 w 55"/>
                  <a:gd name="T31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5" h="106">
                    <a:moveTo>
                      <a:pt x="26" y="89"/>
                    </a:moveTo>
                    <a:cubicBezTo>
                      <a:pt x="23" y="89"/>
                      <a:pt x="23" y="89"/>
                      <a:pt x="23" y="89"/>
                    </a:cubicBezTo>
                    <a:cubicBezTo>
                      <a:pt x="20" y="89"/>
                      <a:pt x="20" y="89"/>
                      <a:pt x="20" y="89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27" y="86"/>
                      <a:pt x="27" y="86"/>
                      <a:pt x="27" y="86"/>
                    </a:cubicBezTo>
                    <a:lnTo>
                      <a:pt x="26" y="89"/>
                    </a:lnTo>
                    <a:close/>
                    <a:moveTo>
                      <a:pt x="43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14" y="0"/>
                      <a:pt x="9" y="3"/>
                      <a:pt x="8" y="11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103"/>
                      <a:pt x="4" y="106"/>
                      <a:pt x="11" y="106"/>
                    </a:cubicBezTo>
                    <a:cubicBezTo>
                      <a:pt x="33" y="106"/>
                      <a:pt x="33" y="106"/>
                      <a:pt x="33" y="106"/>
                    </a:cubicBezTo>
                    <a:cubicBezTo>
                      <a:pt x="40" y="106"/>
                      <a:pt x="45" y="103"/>
                      <a:pt x="46" y="95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5" y="3"/>
                      <a:pt x="50" y="0"/>
                      <a:pt x="43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54" name="Freeform 9">
                <a:extLst>
                  <a:ext uri="{FF2B5EF4-FFF2-40B4-BE49-F238E27FC236}">
                    <a16:creationId xmlns:a16="http://schemas.microsoft.com/office/drawing/2014/main" id="{B85CDD69-578C-547C-F87C-0965C9230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76793" y="2301875"/>
                <a:ext cx="58738" cy="206375"/>
              </a:xfrm>
              <a:custGeom>
                <a:avLst/>
                <a:gdLst>
                  <a:gd name="T0" fmla="*/ 36 w 37"/>
                  <a:gd name="T1" fmla="*/ 43 h 130"/>
                  <a:gd name="T2" fmla="*/ 37 w 37"/>
                  <a:gd name="T3" fmla="*/ 24 h 130"/>
                  <a:gd name="T4" fmla="*/ 30 w 37"/>
                  <a:gd name="T5" fmla="*/ 24 h 130"/>
                  <a:gd name="T6" fmla="*/ 33 w 37"/>
                  <a:gd name="T7" fmla="*/ 0 h 130"/>
                  <a:gd name="T8" fmla="*/ 12 w 37"/>
                  <a:gd name="T9" fmla="*/ 3 h 130"/>
                  <a:gd name="T10" fmla="*/ 10 w 37"/>
                  <a:gd name="T11" fmla="*/ 24 h 130"/>
                  <a:gd name="T12" fmla="*/ 5 w 37"/>
                  <a:gd name="T13" fmla="*/ 24 h 130"/>
                  <a:gd name="T14" fmla="*/ 3 w 37"/>
                  <a:gd name="T15" fmla="*/ 43 h 130"/>
                  <a:gd name="T16" fmla="*/ 8 w 37"/>
                  <a:gd name="T17" fmla="*/ 43 h 130"/>
                  <a:gd name="T18" fmla="*/ 1 w 37"/>
                  <a:gd name="T19" fmla="*/ 119 h 130"/>
                  <a:gd name="T20" fmla="*/ 12 w 37"/>
                  <a:gd name="T21" fmla="*/ 130 h 130"/>
                  <a:gd name="T22" fmla="*/ 26 w 37"/>
                  <a:gd name="T23" fmla="*/ 130 h 130"/>
                  <a:gd name="T24" fmla="*/ 27 w 37"/>
                  <a:gd name="T25" fmla="*/ 114 h 130"/>
                  <a:gd name="T26" fmla="*/ 25 w 37"/>
                  <a:gd name="T27" fmla="*/ 114 h 130"/>
                  <a:gd name="T28" fmla="*/ 22 w 37"/>
                  <a:gd name="T29" fmla="*/ 112 h 130"/>
                  <a:gd name="T30" fmla="*/ 22 w 37"/>
                  <a:gd name="T31" fmla="*/ 111 h 130"/>
                  <a:gd name="T32" fmla="*/ 29 w 37"/>
                  <a:gd name="T33" fmla="*/ 43 h 130"/>
                  <a:gd name="T34" fmla="*/ 36 w 37"/>
                  <a:gd name="T35" fmla="*/ 43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130">
                    <a:moveTo>
                      <a:pt x="36" y="43"/>
                    </a:moveTo>
                    <a:cubicBezTo>
                      <a:pt x="37" y="24"/>
                      <a:pt x="37" y="24"/>
                      <a:pt x="37" y="2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2" y="10"/>
                      <a:pt x="33" y="0"/>
                      <a:pt x="33" y="0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1" y="12"/>
                      <a:pt x="10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75"/>
                      <a:pt x="1" y="117"/>
                      <a:pt x="1" y="119"/>
                    </a:cubicBezTo>
                    <a:cubicBezTo>
                      <a:pt x="0" y="127"/>
                      <a:pt x="5" y="130"/>
                      <a:pt x="12" y="130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7" y="114"/>
                      <a:pt x="27" y="114"/>
                      <a:pt x="27" y="114"/>
                    </a:cubicBezTo>
                    <a:cubicBezTo>
                      <a:pt x="25" y="114"/>
                      <a:pt x="25" y="114"/>
                      <a:pt x="25" y="114"/>
                    </a:cubicBezTo>
                    <a:cubicBezTo>
                      <a:pt x="24" y="114"/>
                      <a:pt x="22" y="113"/>
                      <a:pt x="22" y="112"/>
                    </a:cubicBezTo>
                    <a:cubicBezTo>
                      <a:pt x="22" y="112"/>
                      <a:pt x="22" y="111"/>
                      <a:pt x="22" y="111"/>
                    </a:cubicBezTo>
                    <a:cubicBezTo>
                      <a:pt x="23" y="107"/>
                      <a:pt x="26" y="72"/>
                      <a:pt x="29" y="43"/>
                    </a:cubicBezTo>
                    <a:lnTo>
                      <a:pt x="36" y="4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grpSp>
          <p:nvGrpSpPr>
            <p:cNvPr id="143" name="Grupa 142">
              <a:extLst>
                <a:ext uri="{FF2B5EF4-FFF2-40B4-BE49-F238E27FC236}">
                  <a16:creationId xmlns:a16="http://schemas.microsoft.com/office/drawing/2014/main" id="{3BD3BA16-9738-E229-FB27-9DE09D09B2FF}"/>
                </a:ext>
              </a:extLst>
            </p:cNvPr>
            <p:cNvGrpSpPr/>
            <p:nvPr/>
          </p:nvGrpSpPr>
          <p:grpSpPr>
            <a:xfrm>
              <a:off x="1329375" y="2196193"/>
              <a:ext cx="812509" cy="509397"/>
              <a:chOff x="1302204" y="2197861"/>
              <a:chExt cx="819088" cy="513521"/>
            </a:xfrm>
          </p:grpSpPr>
          <p:sp>
            <p:nvSpPr>
              <p:cNvPr id="144" name="Freeform 10">
                <a:extLst>
                  <a:ext uri="{FF2B5EF4-FFF2-40B4-BE49-F238E27FC236}">
                    <a16:creationId xmlns:a16="http://schemas.microsoft.com/office/drawing/2014/main" id="{672C7D27-7E80-471C-3554-18B2F13A6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2204" y="2236058"/>
                <a:ext cx="174004" cy="475324"/>
              </a:xfrm>
              <a:custGeom>
                <a:avLst/>
                <a:gdLst>
                  <a:gd name="T0" fmla="*/ 41 w 41"/>
                  <a:gd name="T1" fmla="*/ 31 h 112"/>
                  <a:gd name="T2" fmla="*/ 41 w 41"/>
                  <a:gd name="T3" fmla="*/ 13 h 112"/>
                  <a:gd name="T4" fmla="*/ 30 w 41"/>
                  <a:gd name="T5" fmla="*/ 0 h 112"/>
                  <a:gd name="T6" fmla="*/ 30 w 41"/>
                  <a:gd name="T7" fmla="*/ 0 h 112"/>
                  <a:gd name="T8" fmla="*/ 26 w 41"/>
                  <a:gd name="T9" fmla="*/ 7 h 112"/>
                  <a:gd name="T10" fmla="*/ 13 w 41"/>
                  <a:gd name="T11" fmla="*/ 7 h 112"/>
                  <a:gd name="T12" fmla="*/ 13 w 41"/>
                  <a:gd name="T13" fmla="*/ 0 h 112"/>
                  <a:gd name="T14" fmla="*/ 10 w 41"/>
                  <a:gd name="T15" fmla="*/ 0 h 112"/>
                  <a:gd name="T16" fmla="*/ 0 w 41"/>
                  <a:gd name="T17" fmla="*/ 11 h 112"/>
                  <a:gd name="T18" fmla="*/ 0 w 41"/>
                  <a:gd name="T19" fmla="*/ 45 h 112"/>
                  <a:gd name="T20" fmla="*/ 7 w 41"/>
                  <a:gd name="T21" fmla="*/ 57 h 112"/>
                  <a:gd name="T22" fmla="*/ 20 w 41"/>
                  <a:gd name="T23" fmla="*/ 64 h 112"/>
                  <a:gd name="T24" fmla="*/ 24 w 41"/>
                  <a:gd name="T25" fmla="*/ 70 h 112"/>
                  <a:gd name="T26" fmla="*/ 24 w 41"/>
                  <a:gd name="T27" fmla="*/ 96 h 112"/>
                  <a:gd name="T28" fmla="*/ 16 w 41"/>
                  <a:gd name="T29" fmla="*/ 96 h 112"/>
                  <a:gd name="T30" fmla="*/ 16 w 41"/>
                  <a:gd name="T31" fmla="*/ 73 h 112"/>
                  <a:gd name="T32" fmla="*/ 0 w 41"/>
                  <a:gd name="T33" fmla="*/ 73 h 112"/>
                  <a:gd name="T34" fmla="*/ 0 w 41"/>
                  <a:gd name="T35" fmla="*/ 100 h 112"/>
                  <a:gd name="T36" fmla="*/ 11 w 41"/>
                  <a:gd name="T37" fmla="*/ 112 h 112"/>
                  <a:gd name="T38" fmla="*/ 31 w 41"/>
                  <a:gd name="T39" fmla="*/ 112 h 112"/>
                  <a:gd name="T40" fmla="*/ 41 w 41"/>
                  <a:gd name="T41" fmla="*/ 101 h 112"/>
                  <a:gd name="T42" fmla="*/ 41 w 41"/>
                  <a:gd name="T43" fmla="*/ 62 h 112"/>
                  <a:gd name="T44" fmla="*/ 34 w 41"/>
                  <a:gd name="T45" fmla="*/ 50 h 112"/>
                  <a:gd name="T46" fmla="*/ 21 w 41"/>
                  <a:gd name="T47" fmla="*/ 43 h 112"/>
                  <a:gd name="T48" fmla="*/ 17 w 41"/>
                  <a:gd name="T49" fmla="*/ 37 h 112"/>
                  <a:gd name="T50" fmla="*/ 17 w 41"/>
                  <a:gd name="T51" fmla="*/ 14 h 112"/>
                  <a:gd name="T52" fmla="*/ 24 w 41"/>
                  <a:gd name="T53" fmla="*/ 14 h 112"/>
                  <a:gd name="T54" fmla="*/ 24 w 41"/>
                  <a:gd name="T55" fmla="*/ 31 h 112"/>
                  <a:gd name="T56" fmla="*/ 41 w 41"/>
                  <a:gd name="T57" fmla="*/ 31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" h="112">
                    <a:moveTo>
                      <a:pt x="41" y="31"/>
                    </a:move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5"/>
                      <a:pt x="37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0"/>
                      <a:pt x="0" y="4"/>
                      <a:pt x="0" y="11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50"/>
                      <a:pt x="3" y="55"/>
                      <a:pt x="7" y="57"/>
                    </a:cubicBezTo>
                    <a:cubicBezTo>
                      <a:pt x="12" y="59"/>
                      <a:pt x="16" y="62"/>
                      <a:pt x="20" y="64"/>
                    </a:cubicBezTo>
                    <a:cubicBezTo>
                      <a:pt x="22" y="65"/>
                      <a:pt x="24" y="68"/>
                      <a:pt x="24" y="70"/>
                    </a:cubicBezTo>
                    <a:cubicBezTo>
                      <a:pt x="24" y="96"/>
                      <a:pt x="24" y="96"/>
                      <a:pt x="24" y="96"/>
                    </a:cubicBezTo>
                    <a:cubicBezTo>
                      <a:pt x="16" y="96"/>
                      <a:pt x="16" y="96"/>
                      <a:pt x="16" y="96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08"/>
                      <a:pt x="4" y="112"/>
                      <a:pt x="11" y="112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37" y="112"/>
                      <a:pt x="41" y="108"/>
                      <a:pt x="41" y="101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57"/>
                      <a:pt x="38" y="52"/>
                      <a:pt x="34" y="50"/>
                    </a:cubicBezTo>
                    <a:cubicBezTo>
                      <a:pt x="30" y="48"/>
                      <a:pt x="24" y="45"/>
                      <a:pt x="21" y="43"/>
                    </a:cubicBezTo>
                    <a:cubicBezTo>
                      <a:pt x="19" y="42"/>
                      <a:pt x="17" y="39"/>
                      <a:pt x="17" y="37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31"/>
                      <a:pt x="24" y="31"/>
                      <a:pt x="24" y="31"/>
                    </a:cubicBezTo>
                    <a:lnTo>
                      <a:pt x="41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45" name="Freeform 11">
                <a:extLst>
                  <a:ext uri="{FF2B5EF4-FFF2-40B4-BE49-F238E27FC236}">
                    <a16:creationId xmlns:a16="http://schemas.microsoft.com/office/drawing/2014/main" id="{E06D05CC-1B36-1501-E4B1-90C29F0981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70107" y="2197861"/>
                <a:ext cx="67903" cy="59416"/>
              </a:xfrm>
              <a:custGeom>
                <a:avLst/>
                <a:gdLst>
                  <a:gd name="T0" fmla="*/ 0 w 16"/>
                  <a:gd name="T1" fmla="*/ 0 h 14"/>
                  <a:gd name="T2" fmla="*/ 0 w 16"/>
                  <a:gd name="T3" fmla="*/ 14 h 14"/>
                  <a:gd name="T4" fmla="*/ 8 w 16"/>
                  <a:gd name="T5" fmla="*/ 14 h 14"/>
                  <a:gd name="T6" fmla="*/ 16 w 16"/>
                  <a:gd name="T7" fmla="*/ 0 h 14"/>
                  <a:gd name="T8" fmla="*/ 0 w 16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4">
                    <a:moveTo>
                      <a:pt x="0" y="0"/>
                    </a:moveTo>
                    <a:lnTo>
                      <a:pt x="0" y="14"/>
                    </a:lnTo>
                    <a:lnTo>
                      <a:pt x="8" y="14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46" name="Freeform 12">
                <a:extLst>
                  <a:ext uri="{FF2B5EF4-FFF2-40B4-BE49-F238E27FC236}">
                    <a16:creationId xmlns:a16="http://schemas.microsoft.com/office/drawing/2014/main" id="{E93443EC-7D9B-379F-BBDD-6784B290E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1672" y="2312449"/>
                <a:ext cx="233420" cy="398933"/>
              </a:xfrm>
              <a:custGeom>
                <a:avLst/>
                <a:gdLst>
                  <a:gd name="T0" fmla="*/ 28 w 55"/>
                  <a:gd name="T1" fmla="*/ 65 h 94"/>
                  <a:gd name="T2" fmla="*/ 34 w 55"/>
                  <a:gd name="T3" fmla="*/ 94 h 94"/>
                  <a:gd name="T4" fmla="*/ 48 w 55"/>
                  <a:gd name="T5" fmla="*/ 94 h 94"/>
                  <a:gd name="T6" fmla="*/ 55 w 55"/>
                  <a:gd name="T7" fmla="*/ 32 h 94"/>
                  <a:gd name="T8" fmla="*/ 55 w 55"/>
                  <a:gd name="T9" fmla="*/ 0 h 94"/>
                  <a:gd name="T10" fmla="*/ 41 w 55"/>
                  <a:gd name="T11" fmla="*/ 0 h 94"/>
                  <a:gd name="T12" fmla="*/ 41 w 55"/>
                  <a:gd name="T13" fmla="*/ 32 h 94"/>
                  <a:gd name="T14" fmla="*/ 38 w 55"/>
                  <a:gd name="T15" fmla="*/ 70 h 94"/>
                  <a:gd name="T16" fmla="*/ 38 w 55"/>
                  <a:gd name="T17" fmla="*/ 70 h 94"/>
                  <a:gd name="T18" fmla="*/ 35 w 55"/>
                  <a:gd name="T19" fmla="*/ 32 h 94"/>
                  <a:gd name="T20" fmla="*/ 35 w 55"/>
                  <a:gd name="T21" fmla="*/ 0 h 94"/>
                  <a:gd name="T22" fmla="*/ 20 w 55"/>
                  <a:gd name="T23" fmla="*/ 0 h 94"/>
                  <a:gd name="T24" fmla="*/ 20 w 55"/>
                  <a:gd name="T25" fmla="*/ 32 h 94"/>
                  <a:gd name="T26" fmla="*/ 17 w 55"/>
                  <a:gd name="T27" fmla="*/ 70 h 94"/>
                  <a:gd name="T28" fmla="*/ 16 w 55"/>
                  <a:gd name="T29" fmla="*/ 70 h 94"/>
                  <a:gd name="T30" fmla="*/ 14 w 55"/>
                  <a:gd name="T31" fmla="*/ 32 h 94"/>
                  <a:gd name="T32" fmla="*/ 14 w 55"/>
                  <a:gd name="T33" fmla="*/ 0 h 94"/>
                  <a:gd name="T34" fmla="*/ 0 w 55"/>
                  <a:gd name="T35" fmla="*/ 0 h 94"/>
                  <a:gd name="T36" fmla="*/ 0 w 55"/>
                  <a:gd name="T37" fmla="*/ 32 h 94"/>
                  <a:gd name="T38" fmla="*/ 7 w 55"/>
                  <a:gd name="T39" fmla="*/ 94 h 94"/>
                  <a:gd name="T40" fmla="*/ 21 w 55"/>
                  <a:gd name="T41" fmla="*/ 94 h 94"/>
                  <a:gd name="T42" fmla="*/ 27 w 55"/>
                  <a:gd name="T43" fmla="*/ 65 h 94"/>
                  <a:gd name="T44" fmla="*/ 28 w 55"/>
                  <a:gd name="T45" fmla="*/ 6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5" h="94">
                    <a:moveTo>
                      <a:pt x="28" y="65"/>
                    </a:moveTo>
                    <a:cubicBezTo>
                      <a:pt x="29" y="75"/>
                      <a:pt x="31" y="85"/>
                      <a:pt x="34" y="94"/>
                    </a:cubicBezTo>
                    <a:cubicBezTo>
                      <a:pt x="48" y="94"/>
                      <a:pt x="48" y="94"/>
                      <a:pt x="48" y="94"/>
                    </a:cubicBezTo>
                    <a:cubicBezTo>
                      <a:pt x="53" y="81"/>
                      <a:pt x="55" y="63"/>
                      <a:pt x="55" y="3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32"/>
                      <a:pt x="41" y="32"/>
                      <a:pt x="41" y="32"/>
                    </a:cubicBezTo>
                    <a:cubicBezTo>
                      <a:pt x="41" y="55"/>
                      <a:pt x="40" y="65"/>
                      <a:pt x="38" y="70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36" y="64"/>
                      <a:pt x="35" y="55"/>
                      <a:pt x="35" y="32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0" y="55"/>
                      <a:pt x="18" y="64"/>
                      <a:pt x="17" y="70"/>
                    </a:cubicBezTo>
                    <a:cubicBezTo>
                      <a:pt x="16" y="70"/>
                      <a:pt x="16" y="70"/>
                      <a:pt x="16" y="70"/>
                    </a:cubicBezTo>
                    <a:cubicBezTo>
                      <a:pt x="15" y="65"/>
                      <a:pt x="14" y="55"/>
                      <a:pt x="14" y="3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63"/>
                      <a:pt x="2" y="81"/>
                      <a:pt x="7" y="94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25" y="85"/>
                      <a:pt x="26" y="75"/>
                      <a:pt x="27" y="65"/>
                    </a:cubicBezTo>
                    <a:lnTo>
                      <a:pt x="28" y="6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47" name="Rectangle 13">
                <a:extLst>
                  <a:ext uri="{FF2B5EF4-FFF2-40B4-BE49-F238E27FC236}">
                    <a16:creationId xmlns:a16="http://schemas.microsoft.com/office/drawing/2014/main" id="{AAC79444-D673-2360-90FB-3DD35DD400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553" y="2312449"/>
                <a:ext cx="67903" cy="398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48" name="Rectangle 14">
                <a:extLst>
                  <a:ext uri="{FF2B5EF4-FFF2-40B4-BE49-F238E27FC236}">
                    <a16:creationId xmlns:a16="http://schemas.microsoft.com/office/drawing/2014/main" id="{400067CA-3404-A6E4-F530-EEDF8FF776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553" y="2206349"/>
                <a:ext cx="67903" cy="7214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49" name="Freeform 15">
                <a:extLst>
                  <a:ext uri="{FF2B5EF4-FFF2-40B4-BE49-F238E27FC236}">
                    <a16:creationId xmlns:a16="http://schemas.microsoft.com/office/drawing/2014/main" id="{6E446415-E96B-3D4F-DF81-6E6CBF8082E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49677" y="2308204"/>
                <a:ext cx="148540" cy="403178"/>
              </a:xfrm>
              <a:custGeom>
                <a:avLst/>
                <a:gdLst>
                  <a:gd name="T0" fmla="*/ 20 w 35"/>
                  <a:gd name="T1" fmla="*/ 81 h 95"/>
                  <a:gd name="T2" fmla="*/ 14 w 35"/>
                  <a:gd name="T3" fmla="*/ 81 h 95"/>
                  <a:gd name="T4" fmla="*/ 14 w 35"/>
                  <a:gd name="T5" fmla="*/ 52 h 95"/>
                  <a:gd name="T6" fmla="*/ 20 w 35"/>
                  <a:gd name="T7" fmla="*/ 52 h 95"/>
                  <a:gd name="T8" fmla="*/ 20 w 35"/>
                  <a:gd name="T9" fmla="*/ 81 h 95"/>
                  <a:gd name="T10" fmla="*/ 26 w 35"/>
                  <a:gd name="T11" fmla="*/ 0 h 95"/>
                  <a:gd name="T12" fmla="*/ 2 w 35"/>
                  <a:gd name="T13" fmla="*/ 0 h 95"/>
                  <a:gd name="T14" fmla="*/ 2 w 35"/>
                  <a:gd name="T15" fmla="*/ 14 h 95"/>
                  <a:gd name="T16" fmla="*/ 17 w 35"/>
                  <a:gd name="T17" fmla="*/ 14 h 95"/>
                  <a:gd name="T18" fmla="*/ 20 w 35"/>
                  <a:gd name="T19" fmla="*/ 17 h 95"/>
                  <a:gd name="T20" fmla="*/ 20 w 35"/>
                  <a:gd name="T21" fmla="*/ 18 h 95"/>
                  <a:gd name="T22" fmla="*/ 20 w 35"/>
                  <a:gd name="T23" fmla="*/ 37 h 95"/>
                  <a:gd name="T24" fmla="*/ 9 w 35"/>
                  <a:gd name="T25" fmla="*/ 37 h 95"/>
                  <a:gd name="T26" fmla="*/ 0 w 35"/>
                  <a:gd name="T27" fmla="*/ 47 h 95"/>
                  <a:gd name="T28" fmla="*/ 0 w 35"/>
                  <a:gd name="T29" fmla="*/ 85 h 95"/>
                  <a:gd name="T30" fmla="*/ 9 w 35"/>
                  <a:gd name="T31" fmla="*/ 95 h 95"/>
                  <a:gd name="T32" fmla="*/ 35 w 35"/>
                  <a:gd name="T33" fmla="*/ 95 h 95"/>
                  <a:gd name="T34" fmla="*/ 35 w 35"/>
                  <a:gd name="T35" fmla="*/ 11 h 95"/>
                  <a:gd name="T36" fmla="*/ 26 w 35"/>
                  <a:gd name="T3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5" h="95">
                    <a:moveTo>
                      <a:pt x="20" y="81"/>
                    </a:moveTo>
                    <a:cubicBezTo>
                      <a:pt x="14" y="81"/>
                      <a:pt x="14" y="81"/>
                      <a:pt x="14" y="81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20" y="52"/>
                      <a:pt x="20" y="52"/>
                      <a:pt x="20" y="52"/>
                    </a:cubicBezTo>
                    <a:lnTo>
                      <a:pt x="20" y="81"/>
                    </a:lnTo>
                    <a:close/>
                    <a:moveTo>
                      <a:pt x="2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9" y="15"/>
                      <a:pt x="20" y="16"/>
                      <a:pt x="20" y="17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4" y="37"/>
                      <a:pt x="0" y="39"/>
                      <a:pt x="0" y="47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93"/>
                      <a:pt x="4" y="95"/>
                      <a:pt x="9" y="95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3"/>
                      <a:pt x="31" y="0"/>
                      <a:pt x="26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50" name="Freeform 16">
                <a:extLst>
                  <a:ext uri="{FF2B5EF4-FFF2-40B4-BE49-F238E27FC236}">
                    <a16:creationId xmlns:a16="http://schemas.microsoft.com/office/drawing/2014/main" id="{B205948D-C1D3-10FD-6731-95B4A6B3DE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5191" y="2210594"/>
                <a:ext cx="106101" cy="500788"/>
              </a:xfrm>
              <a:custGeom>
                <a:avLst/>
                <a:gdLst>
                  <a:gd name="T0" fmla="*/ 25 w 25"/>
                  <a:gd name="T1" fmla="*/ 37 h 118"/>
                  <a:gd name="T2" fmla="*/ 25 w 25"/>
                  <a:gd name="T3" fmla="*/ 23 h 118"/>
                  <a:gd name="T4" fmla="*/ 19 w 25"/>
                  <a:gd name="T5" fmla="*/ 23 h 118"/>
                  <a:gd name="T6" fmla="*/ 19 w 25"/>
                  <a:gd name="T7" fmla="*/ 0 h 118"/>
                  <a:gd name="T8" fmla="*/ 4 w 25"/>
                  <a:gd name="T9" fmla="*/ 3 h 118"/>
                  <a:gd name="T10" fmla="*/ 4 w 25"/>
                  <a:gd name="T11" fmla="*/ 23 h 118"/>
                  <a:gd name="T12" fmla="*/ 0 w 25"/>
                  <a:gd name="T13" fmla="*/ 23 h 118"/>
                  <a:gd name="T14" fmla="*/ 0 w 25"/>
                  <a:gd name="T15" fmla="*/ 37 h 118"/>
                  <a:gd name="T16" fmla="*/ 4 w 25"/>
                  <a:gd name="T17" fmla="*/ 37 h 118"/>
                  <a:gd name="T18" fmla="*/ 4 w 25"/>
                  <a:gd name="T19" fmla="*/ 108 h 118"/>
                  <a:gd name="T20" fmla="*/ 13 w 25"/>
                  <a:gd name="T21" fmla="*/ 118 h 118"/>
                  <a:gd name="T22" fmla="*/ 24 w 25"/>
                  <a:gd name="T23" fmla="*/ 118 h 118"/>
                  <a:gd name="T24" fmla="*/ 24 w 25"/>
                  <a:gd name="T25" fmla="*/ 105 h 118"/>
                  <a:gd name="T26" fmla="*/ 22 w 25"/>
                  <a:gd name="T27" fmla="*/ 105 h 118"/>
                  <a:gd name="T28" fmla="*/ 19 w 25"/>
                  <a:gd name="T29" fmla="*/ 102 h 118"/>
                  <a:gd name="T30" fmla="*/ 19 w 25"/>
                  <a:gd name="T31" fmla="*/ 102 h 118"/>
                  <a:gd name="T32" fmla="*/ 19 w 25"/>
                  <a:gd name="T33" fmla="*/ 37 h 118"/>
                  <a:gd name="T34" fmla="*/ 25 w 25"/>
                  <a:gd name="T35" fmla="*/ 37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" h="118">
                    <a:moveTo>
                      <a:pt x="25" y="37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108"/>
                      <a:pt x="4" y="108"/>
                      <a:pt x="4" y="108"/>
                    </a:cubicBezTo>
                    <a:cubicBezTo>
                      <a:pt x="4" y="116"/>
                      <a:pt x="8" y="118"/>
                      <a:pt x="13" y="118"/>
                    </a:cubicBezTo>
                    <a:cubicBezTo>
                      <a:pt x="24" y="118"/>
                      <a:pt x="24" y="118"/>
                      <a:pt x="24" y="118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5"/>
                      <a:pt x="19" y="103"/>
                      <a:pt x="19" y="102"/>
                    </a:cubicBezTo>
                    <a:cubicBezTo>
                      <a:pt x="19" y="102"/>
                      <a:pt x="19" y="102"/>
                      <a:pt x="19" y="102"/>
                    </a:cubicBezTo>
                    <a:cubicBezTo>
                      <a:pt x="19" y="37"/>
                      <a:pt x="19" y="37"/>
                      <a:pt x="19" y="37"/>
                    </a:cubicBezTo>
                    <a:lnTo>
                      <a:pt x="25" y="3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</p:grpSp>
      <p:grpSp>
        <p:nvGrpSpPr>
          <p:cNvPr id="155" name="Grupa 154">
            <a:extLst>
              <a:ext uri="{FF2B5EF4-FFF2-40B4-BE49-F238E27FC236}">
                <a16:creationId xmlns:a16="http://schemas.microsoft.com/office/drawing/2014/main" id="{6E6A8DA3-1B0C-0A67-FC47-80FE0D312450}"/>
              </a:ext>
            </a:extLst>
          </p:cNvPr>
          <p:cNvGrpSpPr/>
          <p:nvPr userDrawn="1"/>
        </p:nvGrpSpPr>
        <p:grpSpPr>
          <a:xfrm>
            <a:off x="7306492" y="4239315"/>
            <a:ext cx="2037033" cy="400943"/>
            <a:chOff x="4791719" y="3612890"/>
            <a:chExt cx="1521769" cy="299525"/>
          </a:xfrm>
        </p:grpSpPr>
        <p:sp>
          <p:nvSpPr>
            <p:cNvPr id="156" name="Freeform 76">
              <a:extLst>
                <a:ext uri="{FF2B5EF4-FFF2-40B4-BE49-F238E27FC236}">
                  <a16:creationId xmlns:a16="http://schemas.microsoft.com/office/drawing/2014/main" id="{D12B3F93-B101-DCC6-6CBC-9EE239ADBE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1719" y="3612890"/>
              <a:ext cx="366525" cy="299525"/>
            </a:xfrm>
            <a:custGeom>
              <a:avLst/>
              <a:gdLst>
                <a:gd name="T0" fmla="*/ 164 w 186"/>
                <a:gd name="T1" fmla="*/ 41 h 152"/>
                <a:gd name="T2" fmla="*/ 56 w 186"/>
                <a:gd name="T3" fmla="*/ 31 h 152"/>
                <a:gd name="T4" fmla="*/ 15 w 186"/>
                <a:gd name="T5" fmla="*/ 128 h 152"/>
                <a:gd name="T6" fmla="*/ 87 w 186"/>
                <a:gd name="T7" fmla="*/ 139 h 152"/>
                <a:gd name="T8" fmla="*/ 169 w 186"/>
                <a:gd name="T9" fmla="*/ 116 h 152"/>
                <a:gd name="T10" fmla="*/ 164 w 186"/>
                <a:gd name="T11" fmla="*/ 41 h 152"/>
                <a:gd name="T12" fmla="*/ 153 w 186"/>
                <a:gd name="T13" fmla="*/ 86 h 152"/>
                <a:gd name="T14" fmla="*/ 142 w 186"/>
                <a:gd name="T15" fmla="*/ 103 h 152"/>
                <a:gd name="T16" fmla="*/ 131 w 186"/>
                <a:gd name="T17" fmla="*/ 86 h 152"/>
                <a:gd name="T18" fmla="*/ 121 w 186"/>
                <a:gd name="T19" fmla="*/ 66 h 152"/>
                <a:gd name="T20" fmla="*/ 109 w 186"/>
                <a:gd name="T21" fmla="*/ 87 h 152"/>
                <a:gd name="T22" fmla="*/ 87 w 186"/>
                <a:gd name="T23" fmla="*/ 116 h 152"/>
                <a:gd name="T24" fmla="*/ 69 w 186"/>
                <a:gd name="T25" fmla="*/ 95 h 152"/>
                <a:gd name="T26" fmla="*/ 61 w 186"/>
                <a:gd name="T27" fmla="*/ 79 h 152"/>
                <a:gd name="T28" fmla="*/ 55 w 186"/>
                <a:gd name="T29" fmla="*/ 91 h 152"/>
                <a:gd name="T30" fmla="*/ 27 w 186"/>
                <a:gd name="T31" fmla="*/ 118 h 152"/>
                <a:gd name="T32" fmla="*/ 33 w 186"/>
                <a:gd name="T33" fmla="*/ 111 h 152"/>
                <a:gd name="T34" fmla="*/ 41 w 186"/>
                <a:gd name="T35" fmla="*/ 90 h 152"/>
                <a:gd name="T36" fmla="*/ 57 w 186"/>
                <a:gd name="T37" fmla="*/ 63 h 152"/>
                <a:gd name="T38" fmla="*/ 69 w 186"/>
                <a:gd name="T39" fmla="*/ 80 h 152"/>
                <a:gd name="T40" fmla="*/ 78 w 186"/>
                <a:gd name="T41" fmla="*/ 96 h 152"/>
                <a:gd name="T42" fmla="*/ 91 w 186"/>
                <a:gd name="T43" fmla="*/ 70 h 152"/>
                <a:gd name="T44" fmla="*/ 111 w 186"/>
                <a:gd name="T45" fmla="*/ 42 h 152"/>
                <a:gd name="T46" fmla="*/ 132 w 186"/>
                <a:gd name="T47" fmla="*/ 74 h 152"/>
                <a:gd name="T48" fmla="*/ 139 w 186"/>
                <a:gd name="T49" fmla="*/ 90 h 152"/>
                <a:gd name="T50" fmla="*/ 144 w 186"/>
                <a:gd name="T51" fmla="*/ 85 h 152"/>
                <a:gd name="T52" fmla="*/ 154 w 186"/>
                <a:gd name="T53" fmla="*/ 71 h 152"/>
                <a:gd name="T54" fmla="*/ 162 w 186"/>
                <a:gd name="T55" fmla="*/ 69 h 152"/>
                <a:gd name="T56" fmla="*/ 153 w 186"/>
                <a:gd name="T57" fmla="*/ 8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6" h="152">
                  <a:moveTo>
                    <a:pt x="164" y="41"/>
                  </a:moveTo>
                  <a:cubicBezTo>
                    <a:pt x="138" y="0"/>
                    <a:pt x="87" y="10"/>
                    <a:pt x="56" y="31"/>
                  </a:cubicBezTo>
                  <a:cubicBezTo>
                    <a:pt x="25" y="53"/>
                    <a:pt x="0" y="106"/>
                    <a:pt x="15" y="128"/>
                  </a:cubicBezTo>
                  <a:cubicBezTo>
                    <a:pt x="30" y="151"/>
                    <a:pt x="51" y="152"/>
                    <a:pt x="87" y="139"/>
                  </a:cubicBezTo>
                  <a:cubicBezTo>
                    <a:pt x="123" y="125"/>
                    <a:pt x="152" y="146"/>
                    <a:pt x="169" y="116"/>
                  </a:cubicBezTo>
                  <a:cubicBezTo>
                    <a:pt x="186" y="85"/>
                    <a:pt x="177" y="61"/>
                    <a:pt x="164" y="41"/>
                  </a:cubicBezTo>
                  <a:close/>
                  <a:moveTo>
                    <a:pt x="153" y="86"/>
                  </a:moveTo>
                  <a:cubicBezTo>
                    <a:pt x="149" y="95"/>
                    <a:pt x="147" y="103"/>
                    <a:pt x="142" y="103"/>
                  </a:cubicBezTo>
                  <a:cubicBezTo>
                    <a:pt x="137" y="103"/>
                    <a:pt x="134" y="95"/>
                    <a:pt x="131" y="86"/>
                  </a:cubicBezTo>
                  <a:cubicBezTo>
                    <a:pt x="129" y="77"/>
                    <a:pt x="125" y="66"/>
                    <a:pt x="121" y="66"/>
                  </a:cubicBezTo>
                  <a:cubicBezTo>
                    <a:pt x="117" y="66"/>
                    <a:pt x="113" y="78"/>
                    <a:pt x="109" y="87"/>
                  </a:cubicBezTo>
                  <a:cubicBezTo>
                    <a:pt x="103" y="101"/>
                    <a:pt x="97" y="116"/>
                    <a:pt x="87" y="116"/>
                  </a:cubicBezTo>
                  <a:cubicBezTo>
                    <a:pt x="78" y="116"/>
                    <a:pt x="73" y="105"/>
                    <a:pt x="69" y="95"/>
                  </a:cubicBezTo>
                  <a:cubicBezTo>
                    <a:pt x="66" y="88"/>
                    <a:pt x="64" y="79"/>
                    <a:pt x="61" y="79"/>
                  </a:cubicBezTo>
                  <a:cubicBezTo>
                    <a:pt x="58" y="79"/>
                    <a:pt x="56" y="86"/>
                    <a:pt x="55" y="91"/>
                  </a:cubicBezTo>
                  <a:cubicBezTo>
                    <a:pt x="52" y="104"/>
                    <a:pt x="46" y="118"/>
                    <a:pt x="27" y="118"/>
                  </a:cubicBezTo>
                  <a:cubicBezTo>
                    <a:pt x="29" y="116"/>
                    <a:pt x="31" y="114"/>
                    <a:pt x="33" y="111"/>
                  </a:cubicBezTo>
                  <a:cubicBezTo>
                    <a:pt x="37" y="105"/>
                    <a:pt x="39" y="98"/>
                    <a:pt x="41" y="90"/>
                  </a:cubicBezTo>
                  <a:cubicBezTo>
                    <a:pt x="45" y="77"/>
                    <a:pt x="49" y="63"/>
                    <a:pt x="57" y="63"/>
                  </a:cubicBezTo>
                  <a:cubicBezTo>
                    <a:pt x="65" y="63"/>
                    <a:pt x="67" y="73"/>
                    <a:pt x="69" y="80"/>
                  </a:cubicBezTo>
                  <a:cubicBezTo>
                    <a:pt x="71" y="90"/>
                    <a:pt x="73" y="96"/>
                    <a:pt x="78" y="96"/>
                  </a:cubicBezTo>
                  <a:cubicBezTo>
                    <a:pt x="82" y="95"/>
                    <a:pt x="87" y="82"/>
                    <a:pt x="91" y="70"/>
                  </a:cubicBezTo>
                  <a:cubicBezTo>
                    <a:pt x="96" y="56"/>
                    <a:pt x="102" y="42"/>
                    <a:pt x="111" y="42"/>
                  </a:cubicBezTo>
                  <a:cubicBezTo>
                    <a:pt x="122" y="42"/>
                    <a:pt x="127" y="59"/>
                    <a:pt x="132" y="74"/>
                  </a:cubicBezTo>
                  <a:cubicBezTo>
                    <a:pt x="134" y="80"/>
                    <a:pt x="137" y="90"/>
                    <a:pt x="139" y="90"/>
                  </a:cubicBezTo>
                  <a:cubicBezTo>
                    <a:pt x="141" y="90"/>
                    <a:pt x="142" y="89"/>
                    <a:pt x="144" y="85"/>
                  </a:cubicBezTo>
                  <a:cubicBezTo>
                    <a:pt x="147" y="78"/>
                    <a:pt x="150" y="73"/>
                    <a:pt x="154" y="71"/>
                  </a:cubicBezTo>
                  <a:cubicBezTo>
                    <a:pt x="157" y="69"/>
                    <a:pt x="159" y="69"/>
                    <a:pt x="162" y="69"/>
                  </a:cubicBezTo>
                  <a:cubicBezTo>
                    <a:pt x="158" y="74"/>
                    <a:pt x="155" y="80"/>
                    <a:pt x="153" y="86"/>
                  </a:cubicBezTo>
                  <a:close/>
                </a:path>
              </a:pathLst>
            </a:custGeom>
            <a:gradFill>
              <a:gsLst>
                <a:gs pos="0">
                  <a:srgbClr val="F26234"/>
                </a:gs>
                <a:gs pos="100000">
                  <a:srgbClr val="ED1C72"/>
                </a:gs>
              </a:gsLst>
              <a:lin ang="19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grpSp>
          <p:nvGrpSpPr>
            <p:cNvPr id="157" name="Group 15">
              <a:extLst>
                <a:ext uri="{FF2B5EF4-FFF2-40B4-BE49-F238E27FC236}">
                  <a16:creationId xmlns:a16="http://schemas.microsoft.com/office/drawing/2014/main" id="{EC3682CE-9A36-1348-68B6-19340B8C160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846638" y="3681422"/>
              <a:ext cx="1466850" cy="198438"/>
              <a:chOff x="3053" y="2319"/>
              <a:chExt cx="924" cy="125"/>
            </a:xfrm>
          </p:grpSpPr>
          <p:sp>
            <p:nvSpPr>
              <p:cNvPr id="158" name="Freeform 17">
                <a:extLst>
                  <a:ext uri="{FF2B5EF4-FFF2-40B4-BE49-F238E27FC236}">
                    <a16:creationId xmlns:a16="http://schemas.microsoft.com/office/drawing/2014/main" id="{8777C00F-8A84-A899-551D-53F5AB74F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3" y="2342"/>
                <a:ext cx="174" cy="85"/>
              </a:xfrm>
              <a:custGeom>
                <a:avLst/>
                <a:gdLst>
                  <a:gd name="T0" fmla="*/ 160 w 169"/>
                  <a:gd name="T1" fmla="*/ 35 h 81"/>
                  <a:gd name="T2" fmla="*/ 146 w 169"/>
                  <a:gd name="T3" fmla="*/ 50 h 81"/>
                  <a:gd name="T4" fmla="*/ 140 w 169"/>
                  <a:gd name="T5" fmla="*/ 56 h 81"/>
                  <a:gd name="T6" fmla="*/ 133 w 169"/>
                  <a:gd name="T7" fmla="*/ 37 h 81"/>
                  <a:gd name="T8" fmla="*/ 110 w 169"/>
                  <a:gd name="T9" fmla="*/ 0 h 81"/>
                  <a:gd name="T10" fmla="*/ 83 w 169"/>
                  <a:gd name="T11" fmla="*/ 30 h 81"/>
                  <a:gd name="T12" fmla="*/ 64 w 169"/>
                  <a:gd name="T13" fmla="*/ 57 h 81"/>
                  <a:gd name="T14" fmla="*/ 54 w 169"/>
                  <a:gd name="T15" fmla="*/ 39 h 81"/>
                  <a:gd name="T16" fmla="*/ 41 w 169"/>
                  <a:gd name="T17" fmla="*/ 19 h 81"/>
                  <a:gd name="T18" fmla="*/ 19 w 169"/>
                  <a:gd name="T19" fmla="*/ 48 h 81"/>
                  <a:gd name="T20" fmla="*/ 8 w 169"/>
                  <a:gd name="T21" fmla="*/ 70 h 81"/>
                  <a:gd name="T22" fmla="*/ 0 w 169"/>
                  <a:gd name="T23" fmla="*/ 77 h 81"/>
                  <a:gd name="T24" fmla="*/ 37 w 169"/>
                  <a:gd name="T25" fmla="*/ 49 h 81"/>
                  <a:gd name="T26" fmla="*/ 45 w 169"/>
                  <a:gd name="T27" fmla="*/ 37 h 81"/>
                  <a:gd name="T28" fmla="*/ 53 w 169"/>
                  <a:gd name="T29" fmla="*/ 55 h 81"/>
                  <a:gd name="T30" fmla="*/ 74 w 169"/>
                  <a:gd name="T31" fmla="*/ 80 h 81"/>
                  <a:gd name="T32" fmla="*/ 103 w 169"/>
                  <a:gd name="T33" fmla="*/ 49 h 81"/>
                  <a:gd name="T34" fmla="*/ 120 w 169"/>
                  <a:gd name="T35" fmla="*/ 27 h 81"/>
                  <a:gd name="T36" fmla="*/ 131 w 169"/>
                  <a:gd name="T37" fmla="*/ 49 h 81"/>
                  <a:gd name="T38" fmla="*/ 142 w 169"/>
                  <a:gd name="T39" fmla="*/ 70 h 81"/>
                  <a:gd name="T40" fmla="*/ 157 w 169"/>
                  <a:gd name="T41" fmla="*/ 52 h 81"/>
                  <a:gd name="T42" fmla="*/ 169 w 169"/>
                  <a:gd name="T43" fmla="*/ 33 h 81"/>
                  <a:gd name="T44" fmla="*/ 160 w 169"/>
                  <a:gd name="T45" fmla="*/ 3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9" h="81">
                    <a:moveTo>
                      <a:pt x="160" y="35"/>
                    </a:moveTo>
                    <a:cubicBezTo>
                      <a:pt x="155" y="37"/>
                      <a:pt x="151" y="43"/>
                      <a:pt x="146" y="50"/>
                    </a:cubicBezTo>
                    <a:cubicBezTo>
                      <a:pt x="144" y="54"/>
                      <a:pt x="142" y="56"/>
                      <a:pt x="140" y="56"/>
                    </a:cubicBezTo>
                    <a:cubicBezTo>
                      <a:pt x="138" y="56"/>
                      <a:pt x="135" y="44"/>
                      <a:pt x="133" y="37"/>
                    </a:cubicBezTo>
                    <a:cubicBezTo>
                      <a:pt x="128" y="20"/>
                      <a:pt x="123" y="1"/>
                      <a:pt x="110" y="0"/>
                    </a:cubicBezTo>
                    <a:cubicBezTo>
                      <a:pt x="98" y="0"/>
                      <a:pt x="90" y="15"/>
                      <a:pt x="83" y="30"/>
                    </a:cubicBezTo>
                    <a:cubicBezTo>
                      <a:pt x="76" y="42"/>
                      <a:pt x="70" y="56"/>
                      <a:pt x="64" y="57"/>
                    </a:cubicBezTo>
                    <a:cubicBezTo>
                      <a:pt x="59" y="57"/>
                      <a:pt x="56" y="50"/>
                      <a:pt x="54" y="39"/>
                    </a:cubicBezTo>
                    <a:cubicBezTo>
                      <a:pt x="53" y="30"/>
                      <a:pt x="51" y="20"/>
                      <a:pt x="41" y="19"/>
                    </a:cubicBezTo>
                    <a:cubicBezTo>
                      <a:pt x="31" y="19"/>
                      <a:pt x="25" y="33"/>
                      <a:pt x="19" y="48"/>
                    </a:cubicBezTo>
                    <a:cubicBezTo>
                      <a:pt x="14" y="60"/>
                      <a:pt x="12" y="66"/>
                      <a:pt x="8" y="70"/>
                    </a:cubicBezTo>
                    <a:cubicBezTo>
                      <a:pt x="6" y="73"/>
                      <a:pt x="3" y="75"/>
                      <a:pt x="0" y="77"/>
                    </a:cubicBezTo>
                    <a:cubicBezTo>
                      <a:pt x="24" y="79"/>
                      <a:pt x="32" y="63"/>
                      <a:pt x="37" y="49"/>
                    </a:cubicBezTo>
                    <a:cubicBezTo>
                      <a:pt x="39" y="44"/>
                      <a:pt x="41" y="36"/>
                      <a:pt x="45" y="37"/>
                    </a:cubicBezTo>
                    <a:cubicBezTo>
                      <a:pt x="49" y="37"/>
                      <a:pt x="50" y="47"/>
                      <a:pt x="53" y="55"/>
                    </a:cubicBezTo>
                    <a:cubicBezTo>
                      <a:pt x="57" y="66"/>
                      <a:pt x="62" y="79"/>
                      <a:pt x="74" y="80"/>
                    </a:cubicBezTo>
                    <a:cubicBezTo>
                      <a:pt x="86" y="81"/>
                      <a:pt x="95" y="64"/>
                      <a:pt x="103" y="49"/>
                    </a:cubicBezTo>
                    <a:cubicBezTo>
                      <a:pt x="109" y="39"/>
                      <a:pt x="115" y="27"/>
                      <a:pt x="120" y="27"/>
                    </a:cubicBezTo>
                    <a:cubicBezTo>
                      <a:pt x="125" y="27"/>
                      <a:pt x="128" y="40"/>
                      <a:pt x="131" y="49"/>
                    </a:cubicBezTo>
                    <a:cubicBezTo>
                      <a:pt x="134" y="61"/>
                      <a:pt x="136" y="70"/>
                      <a:pt x="142" y="70"/>
                    </a:cubicBezTo>
                    <a:cubicBezTo>
                      <a:pt x="149" y="71"/>
                      <a:pt x="153" y="61"/>
                      <a:pt x="157" y="52"/>
                    </a:cubicBezTo>
                    <a:cubicBezTo>
                      <a:pt x="161" y="45"/>
                      <a:pt x="165" y="39"/>
                      <a:pt x="169" y="33"/>
                    </a:cubicBezTo>
                    <a:cubicBezTo>
                      <a:pt x="166" y="33"/>
                      <a:pt x="163" y="34"/>
                      <a:pt x="160" y="35"/>
                    </a:cubicBezTo>
                    <a:close/>
                  </a:path>
                </a:pathLst>
              </a:custGeom>
              <a:solidFill>
                <a:srgbClr val="B91F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59" name="Freeform 18">
                <a:extLst>
                  <a:ext uri="{FF2B5EF4-FFF2-40B4-BE49-F238E27FC236}">
                    <a16:creationId xmlns:a16="http://schemas.microsoft.com/office/drawing/2014/main" id="{F2F714E7-CD83-3116-D45A-28ABCC2309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3" y="2330"/>
                <a:ext cx="163" cy="92"/>
              </a:xfrm>
              <a:custGeom>
                <a:avLst/>
                <a:gdLst>
                  <a:gd name="T0" fmla="*/ 151 w 159"/>
                  <a:gd name="T1" fmla="*/ 33 h 89"/>
                  <a:gd name="T2" fmla="*/ 139 w 159"/>
                  <a:gd name="T3" fmla="*/ 50 h 89"/>
                  <a:gd name="T4" fmla="*/ 133 w 159"/>
                  <a:gd name="T5" fmla="*/ 57 h 89"/>
                  <a:gd name="T6" fmla="*/ 124 w 159"/>
                  <a:gd name="T7" fmla="*/ 37 h 89"/>
                  <a:gd name="T8" fmla="*/ 100 w 159"/>
                  <a:gd name="T9" fmla="*/ 0 h 89"/>
                  <a:gd name="T10" fmla="*/ 76 w 159"/>
                  <a:gd name="T11" fmla="*/ 33 h 89"/>
                  <a:gd name="T12" fmla="*/ 60 w 159"/>
                  <a:gd name="T13" fmla="*/ 63 h 89"/>
                  <a:gd name="T14" fmla="*/ 49 w 159"/>
                  <a:gd name="T15" fmla="*/ 44 h 89"/>
                  <a:gd name="T16" fmla="*/ 35 w 159"/>
                  <a:gd name="T17" fmla="*/ 24 h 89"/>
                  <a:gd name="T18" fmla="*/ 16 w 159"/>
                  <a:gd name="T19" fmla="*/ 56 h 89"/>
                  <a:gd name="T20" fmla="*/ 7 w 159"/>
                  <a:gd name="T21" fmla="*/ 81 h 89"/>
                  <a:gd name="T22" fmla="*/ 0 w 159"/>
                  <a:gd name="T23" fmla="*/ 89 h 89"/>
                  <a:gd name="T24" fmla="*/ 33 w 159"/>
                  <a:gd name="T25" fmla="*/ 57 h 89"/>
                  <a:gd name="T26" fmla="*/ 40 w 159"/>
                  <a:gd name="T27" fmla="*/ 43 h 89"/>
                  <a:gd name="T28" fmla="*/ 49 w 159"/>
                  <a:gd name="T29" fmla="*/ 61 h 89"/>
                  <a:gd name="T30" fmla="*/ 72 w 159"/>
                  <a:gd name="T31" fmla="*/ 87 h 89"/>
                  <a:gd name="T32" fmla="*/ 97 w 159"/>
                  <a:gd name="T33" fmla="*/ 52 h 89"/>
                  <a:gd name="T34" fmla="*/ 111 w 159"/>
                  <a:gd name="T35" fmla="*/ 28 h 89"/>
                  <a:gd name="T36" fmla="*/ 123 w 159"/>
                  <a:gd name="T37" fmla="*/ 51 h 89"/>
                  <a:gd name="T38" fmla="*/ 136 w 159"/>
                  <a:gd name="T39" fmla="*/ 72 h 89"/>
                  <a:gd name="T40" fmla="*/ 149 w 159"/>
                  <a:gd name="T41" fmla="*/ 52 h 89"/>
                  <a:gd name="T42" fmla="*/ 159 w 159"/>
                  <a:gd name="T43" fmla="*/ 31 h 89"/>
                  <a:gd name="T44" fmla="*/ 151 w 159"/>
                  <a:gd name="T45" fmla="*/ 3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9" h="89">
                    <a:moveTo>
                      <a:pt x="151" y="33"/>
                    </a:moveTo>
                    <a:cubicBezTo>
                      <a:pt x="145" y="36"/>
                      <a:pt x="142" y="42"/>
                      <a:pt x="139" y="50"/>
                    </a:cubicBezTo>
                    <a:cubicBezTo>
                      <a:pt x="136" y="55"/>
                      <a:pt x="135" y="57"/>
                      <a:pt x="133" y="57"/>
                    </a:cubicBezTo>
                    <a:cubicBezTo>
                      <a:pt x="131" y="57"/>
                      <a:pt x="127" y="44"/>
                      <a:pt x="124" y="37"/>
                    </a:cubicBezTo>
                    <a:cubicBezTo>
                      <a:pt x="119" y="19"/>
                      <a:pt x="112" y="0"/>
                      <a:pt x="100" y="0"/>
                    </a:cubicBezTo>
                    <a:cubicBezTo>
                      <a:pt x="88" y="0"/>
                      <a:pt x="82" y="16"/>
                      <a:pt x="76" y="33"/>
                    </a:cubicBezTo>
                    <a:cubicBezTo>
                      <a:pt x="71" y="46"/>
                      <a:pt x="66" y="62"/>
                      <a:pt x="60" y="63"/>
                    </a:cubicBezTo>
                    <a:cubicBezTo>
                      <a:pt x="55" y="64"/>
                      <a:pt x="52" y="56"/>
                      <a:pt x="49" y="44"/>
                    </a:cubicBezTo>
                    <a:cubicBezTo>
                      <a:pt x="47" y="35"/>
                      <a:pt x="44" y="24"/>
                      <a:pt x="35" y="24"/>
                    </a:cubicBezTo>
                    <a:cubicBezTo>
                      <a:pt x="26" y="24"/>
                      <a:pt x="21" y="40"/>
                      <a:pt x="16" y="56"/>
                    </a:cubicBezTo>
                    <a:cubicBezTo>
                      <a:pt x="12" y="70"/>
                      <a:pt x="10" y="76"/>
                      <a:pt x="7" y="81"/>
                    </a:cubicBezTo>
                    <a:cubicBezTo>
                      <a:pt x="5" y="84"/>
                      <a:pt x="3" y="87"/>
                      <a:pt x="0" y="89"/>
                    </a:cubicBezTo>
                    <a:cubicBezTo>
                      <a:pt x="23" y="89"/>
                      <a:pt x="30" y="72"/>
                      <a:pt x="33" y="57"/>
                    </a:cubicBezTo>
                    <a:cubicBezTo>
                      <a:pt x="35" y="51"/>
                      <a:pt x="36" y="43"/>
                      <a:pt x="40" y="43"/>
                    </a:cubicBezTo>
                    <a:cubicBezTo>
                      <a:pt x="44" y="43"/>
                      <a:pt x="46" y="54"/>
                      <a:pt x="49" y="61"/>
                    </a:cubicBezTo>
                    <a:cubicBezTo>
                      <a:pt x="54" y="73"/>
                      <a:pt x="60" y="87"/>
                      <a:pt x="72" y="87"/>
                    </a:cubicBezTo>
                    <a:cubicBezTo>
                      <a:pt x="83" y="87"/>
                      <a:pt x="90" y="69"/>
                      <a:pt x="97" y="52"/>
                    </a:cubicBezTo>
                    <a:cubicBezTo>
                      <a:pt x="101" y="41"/>
                      <a:pt x="107" y="28"/>
                      <a:pt x="111" y="28"/>
                    </a:cubicBezTo>
                    <a:cubicBezTo>
                      <a:pt x="116" y="28"/>
                      <a:pt x="120" y="41"/>
                      <a:pt x="123" y="51"/>
                    </a:cubicBezTo>
                    <a:cubicBezTo>
                      <a:pt x="127" y="63"/>
                      <a:pt x="130" y="72"/>
                      <a:pt x="136" y="72"/>
                    </a:cubicBezTo>
                    <a:cubicBezTo>
                      <a:pt x="143" y="72"/>
                      <a:pt x="145" y="62"/>
                      <a:pt x="149" y="52"/>
                    </a:cubicBezTo>
                    <a:cubicBezTo>
                      <a:pt x="152" y="44"/>
                      <a:pt x="155" y="38"/>
                      <a:pt x="159" y="31"/>
                    </a:cubicBezTo>
                    <a:cubicBezTo>
                      <a:pt x="156" y="31"/>
                      <a:pt x="153" y="32"/>
                      <a:pt x="151" y="3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60" name="Freeform 19">
                <a:extLst>
                  <a:ext uri="{FF2B5EF4-FFF2-40B4-BE49-F238E27FC236}">
                    <a16:creationId xmlns:a16="http://schemas.microsoft.com/office/drawing/2014/main" id="{5FAE31B6-F9DC-5448-0BCB-246AF7BCEF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9" y="2336"/>
                <a:ext cx="103" cy="79"/>
              </a:xfrm>
              <a:custGeom>
                <a:avLst/>
                <a:gdLst>
                  <a:gd name="T0" fmla="*/ 69 w 100"/>
                  <a:gd name="T1" fmla="*/ 1 h 76"/>
                  <a:gd name="T2" fmla="*/ 100 w 100"/>
                  <a:gd name="T3" fmla="*/ 31 h 76"/>
                  <a:gd name="T4" fmla="*/ 100 w 100"/>
                  <a:gd name="T5" fmla="*/ 74 h 76"/>
                  <a:gd name="T6" fmla="*/ 98 w 100"/>
                  <a:gd name="T7" fmla="*/ 76 h 76"/>
                  <a:gd name="T8" fmla="*/ 85 w 100"/>
                  <a:gd name="T9" fmla="*/ 76 h 76"/>
                  <a:gd name="T10" fmla="*/ 83 w 100"/>
                  <a:gd name="T11" fmla="*/ 74 h 76"/>
                  <a:gd name="T12" fmla="*/ 83 w 100"/>
                  <a:gd name="T13" fmla="*/ 30 h 76"/>
                  <a:gd name="T14" fmla="*/ 69 w 100"/>
                  <a:gd name="T15" fmla="*/ 15 h 76"/>
                  <a:gd name="T16" fmla="*/ 56 w 100"/>
                  <a:gd name="T17" fmla="*/ 19 h 76"/>
                  <a:gd name="T18" fmla="*/ 58 w 100"/>
                  <a:gd name="T19" fmla="*/ 30 h 76"/>
                  <a:gd name="T20" fmla="*/ 58 w 100"/>
                  <a:gd name="T21" fmla="*/ 74 h 76"/>
                  <a:gd name="T22" fmla="*/ 57 w 100"/>
                  <a:gd name="T23" fmla="*/ 76 h 76"/>
                  <a:gd name="T24" fmla="*/ 56 w 100"/>
                  <a:gd name="T25" fmla="*/ 76 h 76"/>
                  <a:gd name="T26" fmla="*/ 44 w 100"/>
                  <a:gd name="T27" fmla="*/ 76 h 76"/>
                  <a:gd name="T28" fmla="*/ 42 w 100"/>
                  <a:gd name="T29" fmla="*/ 74 h 76"/>
                  <a:gd name="T30" fmla="*/ 42 w 100"/>
                  <a:gd name="T31" fmla="*/ 74 h 76"/>
                  <a:gd name="T32" fmla="*/ 42 w 100"/>
                  <a:gd name="T33" fmla="*/ 30 h 76"/>
                  <a:gd name="T34" fmla="*/ 28 w 100"/>
                  <a:gd name="T35" fmla="*/ 15 h 76"/>
                  <a:gd name="T36" fmla="*/ 17 w 100"/>
                  <a:gd name="T37" fmla="*/ 17 h 76"/>
                  <a:gd name="T38" fmla="*/ 17 w 100"/>
                  <a:gd name="T39" fmla="*/ 74 h 76"/>
                  <a:gd name="T40" fmla="*/ 15 w 100"/>
                  <a:gd name="T41" fmla="*/ 76 h 76"/>
                  <a:gd name="T42" fmla="*/ 14 w 100"/>
                  <a:gd name="T43" fmla="*/ 76 h 76"/>
                  <a:gd name="T44" fmla="*/ 2 w 100"/>
                  <a:gd name="T45" fmla="*/ 76 h 76"/>
                  <a:gd name="T46" fmla="*/ 0 w 100"/>
                  <a:gd name="T47" fmla="*/ 74 h 76"/>
                  <a:gd name="T48" fmla="*/ 0 w 100"/>
                  <a:gd name="T49" fmla="*/ 74 h 76"/>
                  <a:gd name="T50" fmla="*/ 0 w 100"/>
                  <a:gd name="T51" fmla="*/ 9 h 76"/>
                  <a:gd name="T52" fmla="*/ 2 w 100"/>
                  <a:gd name="T53" fmla="*/ 6 h 76"/>
                  <a:gd name="T54" fmla="*/ 28 w 100"/>
                  <a:gd name="T55" fmla="*/ 1 h 76"/>
                  <a:gd name="T56" fmla="*/ 48 w 100"/>
                  <a:gd name="T57" fmla="*/ 7 h 76"/>
                  <a:gd name="T58" fmla="*/ 69 w 100"/>
                  <a:gd name="T59" fmla="*/ 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0" h="76">
                    <a:moveTo>
                      <a:pt x="69" y="1"/>
                    </a:moveTo>
                    <a:cubicBezTo>
                      <a:pt x="87" y="1"/>
                      <a:pt x="100" y="11"/>
                      <a:pt x="100" y="31"/>
                    </a:cubicBezTo>
                    <a:cubicBezTo>
                      <a:pt x="100" y="74"/>
                      <a:pt x="100" y="74"/>
                      <a:pt x="100" y="74"/>
                    </a:cubicBezTo>
                    <a:cubicBezTo>
                      <a:pt x="100" y="75"/>
                      <a:pt x="99" y="76"/>
                      <a:pt x="98" y="76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4" y="76"/>
                      <a:pt x="83" y="75"/>
                      <a:pt x="83" y="74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3" y="21"/>
                      <a:pt x="79" y="15"/>
                      <a:pt x="69" y="15"/>
                    </a:cubicBezTo>
                    <a:cubicBezTo>
                      <a:pt x="64" y="15"/>
                      <a:pt x="60" y="17"/>
                      <a:pt x="56" y="19"/>
                    </a:cubicBezTo>
                    <a:cubicBezTo>
                      <a:pt x="58" y="23"/>
                      <a:pt x="58" y="27"/>
                      <a:pt x="58" y="30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58" y="75"/>
                      <a:pt x="58" y="76"/>
                      <a:pt x="57" y="76"/>
                    </a:cubicBezTo>
                    <a:cubicBezTo>
                      <a:pt x="57" y="76"/>
                      <a:pt x="56" y="76"/>
                      <a:pt x="56" y="76"/>
                    </a:cubicBezTo>
                    <a:cubicBezTo>
                      <a:pt x="44" y="76"/>
                      <a:pt x="44" y="76"/>
                      <a:pt x="44" y="76"/>
                    </a:cubicBezTo>
                    <a:cubicBezTo>
                      <a:pt x="43" y="76"/>
                      <a:pt x="42" y="75"/>
                      <a:pt x="42" y="74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20"/>
                      <a:pt x="37" y="15"/>
                      <a:pt x="28" y="15"/>
                    </a:cubicBezTo>
                    <a:cubicBezTo>
                      <a:pt x="24" y="15"/>
                      <a:pt x="20" y="16"/>
                      <a:pt x="17" y="17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7" y="75"/>
                      <a:pt x="16" y="76"/>
                      <a:pt x="15" y="76"/>
                    </a:cubicBezTo>
                    <a:cubicBezTo>
                      <a:pt x="15" y="76"/>
                      <a:pt x="15" y="76"/>
                      <a:pt x="14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1" y="76"/>
                      <a:pt x="0" y="75"/>
                      <a:pt x="0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1" y="7"/>
                      <a:pt x="2" y="6"/>
                    </a:cubicBezTo>
                    <a:cubicBezTo>
                      <a:pt x="10" y="3"/>
                      <a:pt x="19" y="1"/>
                      <a:pt x="28" y="1"/>
                    </a:cubicBezTo>
                    <a:cubicBezTo>
                      <a:pt x="35" y="0"/>
                      <a:pt x="42" y="3"/>
                      <a:pt x="48" y="7"/>
                    </a:cubicBezTo>
                    <a:cubicBezTo>
                      <a:pt x="54" y="3"/>
                      <a:pt x="62" y="1"/>
                      <a:pt x="69" y="1"/>
                    </a:cubicBezTo>
                    <a:close/>
                  </a:path>
                </a:pathLst>
              </a:custGeom>
              <a:solidFill>
                <a:srgbClr val="323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61" name="Freeform 20">
                <a:extLst>
                  <a:ext uri="{FF2B5EF4-FFF2-40B4-BE49-F238E27FC236}">
                    <a16:creationId xmlns:a16="http://schemas.microsoft.com/office/drawing/2014/main" id="{6464E8FC-D56E-B403-34B8-2F379EEB5A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16" y="2337"/>
                <a:ext cx="66" cy="79"/>
              </a:xfrm>
              <a:custGeom>
                <a:avLst/>
                <a:gdLst>
                  <a:gd name="T0" fmla="*/ 32 w 64"/>
                  <a:gd name="T1" fmla="*/ 76 h 76"/>
                  <a:gd name="T2" fmla="*/ 0 w 64"/>
                  <a:gd name="T3" fmla="*/ 48 h 76"/>
                  <a:gd name="T4" fmla="*/ 0 w 64"/>
                  <a:gd name="T5" fmla="*/ 29 h 76"/>
                  <a:gd name="T6" fmla="*/ 32 w 64"/>
                  <a:gd name="T7" fmla="*/ 0 h 76"/>
                  <a:gd name="T8" fmla="*/ 64 w 64"/>
                  <a:gd name="T9" fmla="*/ 29 h 76"/>
                  <a:gd name="T10" fmla="*/ 64 w 64"/>
                  <a:gd name="T11" fmla="*/ 48 h 76"/>
                  <a:gd name="T12" fmla="*/ 32 w 64"/>
                  <a:gd name="T13" fmla="*/ 76 h 76"/>
                  <a:gd name="T14" fmla="*/ 32 w 64"/>
                  <a:gd name="T15" fmla="*/ 62 h 76"/>
                  <a:gd name="T16" fmla="*/ 48 w 64"/>
                  <a:gd name="T17" fmla="*/ 48 h 76"/>
                  <a:gd name="T18" fmla="*/ 48 w 64"/>
                  <a:gd name="T19" fmla="*/ 29 h 76"/>
                  <a:gd name="T20" fmla="*/ 32 w 64"/>
                  <a:gd name="T21" fmla="*/ 14 h 76"/>
                  <a:gd name="T22" fmla="*/ 16 w 64"/>
                  <a:gd name="T23" fmla="*/ 29 h 76"/>
                  <a:gd name="T24" fmla="*/ 16 w 64"/>
                  <a:gd name="T25" fmla="*/ 48 h 76"/>
                  <a:gd name="T26" fmla="*/ 32 w 64"/>
                  <a:gd name="T27" fmla="*/ 62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4" h="76">
                    <a:moveTo>
                      <a:pt x="32" y="76"/>
                    </a:moveTo>
                    <a:cubicBezTo>
                      <a:pt x="13" y="76"/>
                      <a:pt x="0" y="65"/>
                      <a:pt x="0" y="4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1"/>
                      <a:pt x="13" y="0"/>
                      <a:pt x="32" y="0"/>
                    </a:cubicBezTo>
                    <a:cubicBezTo>
                      <a:pt x="52" y="0"/>
                      <a:pt x="64" y="11"/>
                      <a:pt x="64" y="29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4" y="65"/>
                      <a:pt x="52" y="76"/>
                      <a:pt x="32" y="76"/>
                    </a:cubicBezTo>
                    <a:close/>
                    <a:moveTo>
                      <a:pt x="32" y="62"/>
                    </a:moveTo>
                    <a:cubicBezTo>
                      <a:pt x="42" y="62"/>
                      <a:pt x="48" y="57"/>
                      <a:pt x="48" y="48"/>
                    </a:cubicBezTo>
                    <a:cubicBezTo>
                      <a:pt x="48" y="29"/>
                      <a:pt x="48" y="29"/>
                      <a:pt x="48" y="29"/>
                    </a:cubicBezTo>
                    <a:cubicBezTo>
                      <a:pt x="48" y="20"/>
                      <a:pt x="42" y="14"/>
                      <a:pt x="32" y="14"/>
                    </a:cubicBezTo>
                    <a:cubicBezTo>
                      <a:pt x="22" y="14"/>
                      <a:pt x="16" y="20"/>
                      <a:pt x="16" y="29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6" y="57"/>
                      <a:pt x="22" y="62"/>
                      <a:pt x="32" y="62"/>
                    </a:cubicBezTo>
                    <a:close/>
                  </a:path>
                </a:pathLst>
              </a:custGeom>
              <a:solidFill>
                <a:srgbClr val="323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62" name="Freeform 21">
                <a:extLst>
                  <a:ext uri="{FF2B5EF4-FFF2-40B4-BE49-F238E27FC236}">
                    <a16:creationId xmlns:a16="http://schemas.microsoft.com/office/drawing/2014/main" id="{B0A5DF8C-E012-B6F5-A65D-0D07CEA5C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8" y="2337"/>
                <a:ext cx="65" cy="78"/>
              </a:xfrm>
              <a:custGeom>
                <a:avLst/>
                <a:gdLst>
                  <a:gd name="T0" fmla="*/ 2 w 63"/>
                  <a:gd name="T1" fmla="*/ 75 h 75"/>
                  <a:gd name="T2" fmla="*/ 0 w 63"/>
                  <a:gd name="T3" fmla="*/ 73 h 75"/>
                  <a:gd name="T4" fmla="*/ 0 w 63"/>
                  <a:gd name="T5" fmla="*/ 73 h 75"/>
                  <a:gd name="T6" fmla="*/ 0 w 63"/>
                  <a:gd name="T7" fmla="*/ 8 h 75"/>
                  <a:gd name="T8" fmla="*/ 2 w 63"/>
                  <a:gd name="T9" fmla="*/ 5 h 75"/>
                  <a:gd name="T10" fmla="*/ 30 w 63"/>
                  <a:gd name="T11" fmla="*/ 0 h 75"/>
                  <a:gd name="T12" fmla="*/ 63 w 63"/>
                  <a:gd name="T13" fmla="*/ 31 h 75"/>
                  <a:gd name="T14" fmla="*/ 63 w 63"/>
                  <a:gd name="T15" fmla="*/ 73 h 75"/>
                  <a:gd name="T16" fmla="*/ 61 w 63"/>
                  <a:gd name="T17" fmla="*/ 75 h 75"/>
                  <a:gd name="T18" fmla="*/ 48 w 63"/>
                  <a:gd name="T19" fmla="*/ 75 h 75"/>
                  <a:gd name="T20" fmla="*/ 46 w 63"/>
                  <a:gd name="T21" fmla="*/ 73 h 75"/>
                  <a:gd name="T22" fmla="*/ 46 w 63"/>
                  <a:gd name="T23" fmla="*/ 73 h 75"/>
                  <a:gd name="T24" fmla="*/ 46 w 63"/>
                  <a:gd name="T25" fmla="*/ 32 h 75"/>
                  <a:gd name="T26" fmla="*/ 30 w 63"/>
                  <a:gd name="T27" fmla="*/ 14 h 75"/>
                  <a:gd name="T28" fmla="*/ 17 w 63"/>
                  <a:gd name="T29" fmla="*/ 16 h 75"/>
                  <a:gd name="T30" fmla="*/ 17 w 63"/>
                  <a:gd name="T31" fmla="*/ 73 h 75"/>
                  <a:gd name="T32" fmla="*/ 15 w 63"/>
                  <a:gd name="T33" fmla="*/ 75 h 75"/>
                  <a:gd name="T34" fmla="*/ 14 w 63"/>
                  <a:gd name="T35" fmla="*/ 75 h 75"/>
                  <a:gd name="T36" fmla="*/ 2 w 63"/>
                  <a:gd name="T3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3" h="75">
                    <a:moveTo>
                      <a:pt x="2" y="75"/>
                    </a:moveTo>
                    <a:cubicBezTo>
                      <a:pt x="1" y="75"/>
                      <a:pt x="0" y="74"/>
                      <a:pt x="0" y="7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1" y="6"/>
                      <a:pt x="2" y="5"/>
                    </a:cubicBezTo>
                    <a:cubicBezTo>
                      <a:pt x="10" y="2"/>
                      <a:pt x="20" y="0"/>
                      <a:pt x="30" y="0"/>
                    </a:cubicBezTo>
                    <a:cubicBezTo>
                      <a:pt x="49" y="0"/>
                      <a:pt x="63" y="9"/>
                      <a:pt x="63" y="31"/>
                    </a:cubicBezTo>
                    <a:cubicBezTo>
                      <a:pt x="63" y="73"/>
                      <a:pt x="63" y="73"/>
                      <a:pt x="63" y="73"/>
                    </a:cubicBezTo>
                    <a:cubicBezTo>
                      <a:pt x="63" y="74"/>
                      <a:pt x="62" y="75"/>
                      <a:pt x="61" y="75"/>
                    </a:cubicBezTo>
                    <a:cubicBezTo>
                      <a:pt x="48" y="75"/>
                      <a:pt x="48" y="75"/>
                      <a:pt x="48" y="75"/>
                    </a:cubicBezTo>
                    <a:cubicBezTo>
                      <a:pt x="47" y="75"/>
                      <a:pt x="46" y="74"/>
                      <a:pt x="46" y="73"/>
                    </a:cubicBezTo>
                    <a:cubicBezTo>
                      <a:pt x="46" y="73"/>
                      <a:pt x="46" y="73"/>
                      <a:pt x="46" y="73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18"/>
                      <a:pt x="40" y="14"/>
                      <a:pt x="30" y="14"/>
                    </a:cubicBezTo>
                    <a:cubicBezTo>
                      <a:pt x="25" y="14"/>
                      <a:pt x="21" y="15"/>
                      <a:pt x="17" y="16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4"/>
                      <a:pt x="16" y="75"/>
                      <a:pt x="15" y="75"/>
                    </a:cubicBezTo>
                    <a:cubicBezTo>
                      <a:pt x="15" y="75"/>
                      <a:pt x="15" y="75"/>
                      <a:pt x="14" y="75"/>
                    </a:cubicBezTo>
                    <a:lnTo>
                      <a:pt x="2" y="75"/>
                    </a:lnTo>
                    <a:close/>
                  </a:path>
                </a:pathLst>
              </a:custGeom>
              <a:solidFill>
                <a:srgbClr val="323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63" name="Freeform 22">
                <a:extLst>
                  <a:ext uri="{FF2B5EF4-FFF2-40B4-BE49-F238E27FC236}">
                    <a16:creationId xmlns:a16="http://schemas.microsoft.com/office/drawing/2014/main" id="{DEB6D0E7-5602-EFA5-D0F9-28B2F28D64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7" y="2337"/>
                <a:ext cx="63" cy="80"/>
              </a:xfrm>
              <a:custGeom>
                <a:avLst/>
                <a:gdLst>
                  <a:gd name="T0" fmla="*/ 61 w 61"/>
                  <a:gd name="T1" fmla="*/ 43 h 77"/>
                  <a:gd name="T2" fmla="*/ 59 w 61"/>
                  <a:gd name="T3" fmla="*/ 45 h 77"/>
                  <a:gd name="T4" fmla="*/ 16 w 61"/>
                  <a:gd name="T5" fmla="*/ 45 h 77"/>
                  <a:gd name="T6" fmla="*/ 16 w 61"/>
                  <a:gd name="T7" fmla="*/ 49 h 77"/>
                  <a:gd name="T8" fmla="*/ 31 w 61"/>
                  <a:gd name="T9" fmla="*/ 62 h 77"/>
                  <a:gd name="T10" fmla="*/ 51 w 61"/>
                  <a:gd name="T11" fmla="*/ 55 h 77"/>
                  <a:gd name="T12" fmla="*/ 54 w 61"/>
                  <a:gd name="T13" fmla="*/ 56 h 77"/>
                  <a:gd name="T14" fmla="*/ 54 w 61"/>
                  <a:gd name="T15" fmla="*/ 56 h 77"/>
                  <a:gd name="T16" fmla="*/ 60 w 61"/>
                  <a:gd name="T17" fmla="*/ 64 h 77"/>
                  <a:gd name="T18" fmla="*/ 60 w 61"/>
                  <a:gd name="T19" fmla="*/ 66 h 77"/>
                  <a:gd name="T20" fmla="*/ 60 w 61"/>
                  <a:gd name="T21" fmla="*/ 67 h 77"/>
                  <a:gd name="T22" fmla="*/ 31 w 61"/>
                  <a:gd name="T23" fmla="*/ 76 h 77"/>
                  <a:gd name="T24" fmla="*/ 0 w 61"/>
                  <a:gd name="T25" fmla="*/ 49 h 77"/>
                  <a:gd name="T26" fmla="*/ 0 w 61"/>
                  <a:gd name="T27" fmla="*/ 29 h 77"/>
                  <a:gd name="T28" fmla="*/ 31 w 61"/>
                  <a:gd name="T29" fmla="*/ 0 h 77"/>
                  <a:gd name="T30" fmla="*/ 61 w 61"/>
                  <a:gd name="T31" fmla="*/ 29 h 77"/>
                  <a:gd name="T32" fmla="*/ 61 w 61"/>
                  <a:gd name="T33" fmla="*/ 43 h 77"/>
                  <a:gd name="T34" fmla="*/ 31 w 61"/>
                  <a:gd name="T35" fmla="*/ 14 h 77"/>
                  <a:gd name="T36" fmla="*/ 16 w 61"/>
                  <a:gd name="T37" fmla="*/ 29 h 77"/>
                  <a:gd name="T38" fmla="*/ 16 w 61"/>
                  <a:gd name="T39" fmla="*/ 32 h 77"/>
                  <a:gd name="T40" fmla="*/ 45 w 61"/>
                  <a:gd name="T41" fmla="*/ 32 h 77"/>
                  <a:gd name="T42" fmla="*/ 45 w 61"/>
                  <a:gd name="T43" fmla="*/ 29 h 77"/>
                  <a:gd name="T44" fmla="*/ 34 w 61"/>
                  <a:gd name="T45" fmla="*/ 14 h 77"/>
                  <a:gd name="T46" fmla="*/ 31 w 61"/>
                  <a:gd name="T47" fmla="*/ 1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1" h="77">
                    <a:moveTo>
                      <a:pt x="61" y="43"/>
                    </a:moveTo>
                    <a:cubicBezTo>
                      <a:pt x="61" y="44"/>
                      <a:pt x="61" y="45"/>
                      <a:pt x="59" y="45"/>
                    </a:cubicBezTo>
                    <a:cubicBezTo>
                      <a:pt x="16" y="45"/>
                      <a:pt x="16" y="45"/>
                      <a:pt x="16" y="45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58"/>
                      <a:pt x="22" y="62"/>
                      <a:pt x="31" y="62"/>
                    </a:cubicBezTo>
                    <a:cubicBezTo>
                      <a:pt x="39" y="62"/>
                      <a:pt x="46" y="60"/>
                      <a:pt x="51" y="55"/>
                    </a:cubicBezTo>
                    <a:cubicBezTo>
                      <a:pt x="52" y="55"/>
                      <a:pt x="53" y="55"/>
                      <a:pt x="54" y="56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60" y="64"/>
                      <a:pt x="60" y="64"/>
                      <a:pt x="60" y="64"/>
                    </a:cubicBezTo>
                    <a:cubicBezTo>
                      <a:pt x="61" y="64"/>
                      <a:pt x="61" y="66"/>
                      <a:pt x="60" y="66"/>
                    </a:cubicBezTo>
                    <a:cubicBezTo>
                      <a:pt x="60" y="66"/>
                      <a:pt x="60" y="66"/>
                      <a:pt x="60" y="67"/>
                    </a:cubicBezTo>
                    <a:cubicBezTo>
                      <a:pt x="51" y="73"/>
                      <a:pt x="41" y="77"/>
                      <a:pt x="31" y="76"/>
                    </a:cubicBezTo>
                    <a:cubicBezTo>
                      <a:pt x="15" y="76"/>
                      <a:pt x="0" y="68"/>
                      <a:pt x="0" y="4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8"/>
                      <a:pt x="15" y="0"/>
                      <a:pt x="31" y="0"/>
                    </a:cubicBezTo>
                    <a:cubicBezTo>
                      <a:pt x="46" y="0"/>
                      <a:pt x="61" y="8"/>
                      <a:pt x="61" y="29"/>
                    </a:cubicBezTo>
                    <a:lnTo>
                      <a:pt x="61" y="43"/>
                    </a:lnTo>
                    <a:close/>
                    <a:moveTo>
                      <a:pt x="31" y="14"/>
                    </a:moveTo>
                    <a:cubicBezTo>
                      <a:pt x="23" y="14"/>
                      <a:pt x="16" y="18"/>
                      <a:pt x="16" y="29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6" y="21"/>
                      <a:pt x="41" y="15"/>
                      <a:pt x="34" y="14"/>
                    </a:cubicBezTo>
                    <a:cubicBezTo>
                      <a:pt x="33" y="14"/>
                      <a:pt x="32" y="14"/>
                      <a:pt x="31" y="14"/>
                    </a:cubicBezTo>
                    <a:close/>
                  </a:path>
                </a:pathLst>
              </a:custGeom>
              <a:solidFill>
                <a:srgbClr val="323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64" name="Freeform 23">
                <a:extLst>
                  <a:ext uri="{FF2B5EF4-FFF2-40B4-BE49-F238E27FC236}">
                    <a16:creationId xmlns:a16="http://schemas.microsoft.com/office/drawing/2014/main" id="{E43B8C4F-E6FC-E226-E988-A1A1DA7D8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4" y="2319"/>
                <a:ext cx="38" cy="97"/>
              </a:xfrm>
              <a:custGeom>
                <a:avLst/>
                <a:gdLst>
                  <a:gd name="T0" fmla="*/ 28 w 36"/>
                  <a:gd name="T1" fmla="*/ 78 h 93"/>
                  <a:gd name="T2" fmla="*/ 34 w 36"/>
                  <a:gd name="T3" fmla="*/ 78 h 93"/>
                  <a:gd name="T4" fmla="*/ 36 w 36"/>
                  <a:gd name="T5" fmla="*/ 80 h 93"/>
                  <a:gd name="T6" fmla="*/ 36 w 36"/>
                  <a:gd name="T7" fmla="*/ 91 h 93"/>
                  <a:gd name="T8" fmla="*/ 34 w 36"/>
                  <a:gd name="T9" fmla="*/ 93 h 93"/>
                  <a:gd name="T10" fmla="*/ 34 w 36"/>
                  <a:gd name="T11" fmla="*/ 93 h 93"/>
                  <a:gd name="T12" fmla="*/ 26 w 36"/>
                  <a:gd name="T13" fmla="*/ 93 h 93"/>
                  <a:gd name="T14" fmla="*/ 0 w 36"/>
                  <a:gd name="T15" fmla="*/ 67 h 93"/>
                  <a:gd name="T16" fmla="*/ 0 w 36"/>
                  <a:gd name="T17" fmla="*/ 2 h 93"/>
                  <a:gd name="T18" fmla="*/ 2 w 36"/>
                  <a:gd name="T19" fmla="*/ 0 h 93"/>
                  <a:gd name="T20" fmla="*/ 13 w 36"/>
                  <a:gd name="T21" fmla="*/ 0 h 93"/>
                  <a:gd name="T22" fmla="*/ 15 w 36"/>
                  <a:gd name="T23" fmla="*/ 2 h 93"/>
                  <a:gd name="T24" fmla="*/ 16 w 36"/>
                  <a:gd name="T25" fmla="*/ 19 h 93"/>
                  <a:gd name="T26" fmla="*/ 32 w 36"/>
                  <a:gd name="T27" fmla="*/ 19 h 93"/>
                  <a:gd name="T28" fmla="*/ 34 w 36"/>
                  <a:gd name="T29" fmla="*/ 21 h 93"/>
                  <a:gd name="T30" fmla="*/ 34 w 36"/>
                  <a:gd name="T31" fmla="*/ 21 h 93"/>
                  <a:gd name="T32" fmla="*/ 34 w 36"/>
                  <a:gd name="T33" fmla="*/ 32 h 93"/>
                  <a:gd name="T34" fmla="*/ 32 w 36"/>
                  <a:gd name="T35" fmla="*/ 34 h 93"/>
                  <a:gd name="T36" fmla="*/ 32 w 36"/>
                  <a:gd name="T37" fmla="*/ 34 h 93"/>
                  <a:gd name="T38" fmla="*/ 17 w 36"/>
                  <a:gd name="T39" fmla="*/ 34 h 93"/>
                  <a:gd name="T40" fmla="*/ 17 w 36"/>
                  <a:gd name="T41" fmla="*/ 66 h 93"/>
                  <a:gd name="T42" fmla="*/ 28 w 36"/>
                  <a:gd name="T43" fmla="*/ 7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" h="93">
                    <a:moveTo>
                      <a:pt x="28" y="78"/>
                    </a:moveTo>
                    <a:cubicBezTo>
                      <a:pt x="29" y="78"/>
                      <a:pt x="31" y="78"/>
                      <a:pt x="34" y="78"/>
                    </a:cubicBezTo>
                    <a:cubicBezTo>
                      <a:pt x="35" y="78"/>
                      <a:pt x="36" y="79"/>
                      <a:pt x="36" y="80"/>
                    </a:cubicBezTo>
                    <a:cubicBezTo>
                      <a:pt x="36" y="91"/>
                      <a:pt x="36" y="91"/>
                      <a:pt x="36" y="91"/>
                    </a:cubicBezTo>
                    <a:cubicBezTo>
                      <a:pt x="36" y="92"/>
                      <a:pt x="35" y="93"/>
                      <a:pt x="34" y="93"/>
                    </a:cubicBezTo>
                    <a:cubicBezTo>
                      <a:pt x="34" y="93"/>
                      <a:pt x="34" y="93"/>
                      <a:pt x="34" y="93"/>
                    </a:cubicBezTo>
                    <a:cubicBezTo>
                      <a:pt x="31" y="93"/>
                      <a:pt x="28" y="93"/>
                      <a:pt x="26" y="93"/>
                    </a:cubicBezTo>
                    <a:cubicBezTo>
                      <a:pt x="12" y="93"/>
                      <a:pt x="0" y="86"/>
                      <a:pt x="0" y="6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9"/>
                      <a:pt x="34" y="20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4" y="33"/>
                      <a:pt x="33" y="34"/>
                      <a:pt x="32" y="34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74"/>
                      <a:pt x="21" y="78"/>
                      <a:pt x="28" y="78"/>
                    </a:cubicBezTo>
                    <a:close/>
                  </a:path>
                </a:pathLst>
              </a:custGeom>
              <a:solidFill>
                <a:srgbClr val="323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65" name="Freeform 24">
                <a:extLst>
                  <a:ext uri="{FF2B5EF4-FFF2-40B4-BE49-F238E27FC236}">
                    <a16:creationId xmlns:a16="http://schemas.microsoft.com/office/drawing/2014/main" id="{2FAEBCA5-2347-DB5D-B3D1-96C4062512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2" y="2337"/>
                <a:ext cx="60" cy="79"/>
              </a:xfrm>
              <a:custGeom>
                <a:avLst/>
                <a:gdLst>
                  <a:gd name="T0" fmla="*/ 58 w 58"/>
                  <a:gd name="T1" fmla="*/ 41 h 76"/>
                  <a:gd name="T2" fmla="*/ 57 w 58"/>
                  <a:gd name="T3" fmla="*/ 42 h 76"/>
                  <a:gd name="T4" fmla="*/ 57 w 58"/>
                  <a:gd name="T5" fmla="*/ 42 h 76"/>
                  <a:gd name="T6" fmla="*/ 8 w 58"/>
                  <a:gd name="T7" fmla="*/ 42 h 76"/>
                  <a:gd name="T8" fmla="*/ 8 w 58"/>
                  <a:gd name="T9" fmla="*/ 50 h 76"/>
                  <a:gd name="T10" fmla="*/ 29 w 58"/>
                  <a:gd name="T11" fmla="*/ 70 h 76"/>
                  <a:gd name="T12" fmla="*/ 52 w 58"/>
                  <a:gd name="T13" fmla="*/ 60 h 76"/>
                  <a:gd name="T14" fmla="*/ 54 w 58"/>
                  <a:gd name="T15" fmla="*/ 61 h 76"/>
                  <a:gd name="T16" fmla="*/ 56 w 58"/>
                  <a:gd name="T17" fmla="*/ 64 h 76"/>
                  <a:gd name="T18" fmla="*/ 56 w 58"/>
                  <a:gd name="T19" fmla="*/ 66 h 76"/>
                  <a:gd name="T20" fmla="*/ 29 w 58"/>
                  <a:gd name="T21" fmla="*/ 76 h 76"/>
                  <a:gd name="T22" fmla="*/ 0 w 58"/>
                  <a:gd name="T23" fmla="*/ 50 h 76"/>
                  <a:gd name="T24" fmla="*/ 0 w 58"/>
                  <a:gd name="T25" fmla="*/ 28 h 76"/>
                  <a:gd name="T26" fmla="*/ 29 w 58"/>
                  <a:gd name="T27" fmla="*/ 0 h 76"/>
                  <a:gd name="T28" fmla="*/ 58 w 58"/>
                  <a:gd name="T29" fmla="*/ 28 h 76"/>
                  <a:gd name="T30" fmla="*/ 58 w 58"/>
                  <a:gd name="T31" fmla="*/ 41 h 76"/>
                  <a:gd name="T32" fmla="*/ 29 w 58"/>
                  <a:gd name="T33" fmla="*/ 7 h 76"/>
                  <a:gd name="T34" fmla="*/ 8 w 58"/>
                  <a:gd name="T35" fmla="*/ 28 h 76"/>
                  <a:gd name="T36" fmla="*/ 8 w 58"/>
                  <a:gd name="T37" fmla="*/ 36 h 76"/>
                  <a:gd name="T38" fmla="*/ 50 w 58"/>
                  <a:gd name="T39" fmla="*/ 36 h 76"/>
                  <a:gd name="T40" fmla="*/ 50 w 58"/>
                  <a:gd name="T41" fmla="*/ 28 h 76"/>
                  <a:gd name="T42" fmla="*/ 29 w 58"/>
                  <a:gd name="T43" fmla="*/ 7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8" h="76">
                    <a:moveTo>
                      <a:pt x="58" y="41"/>
                    </a:moveTo>
                    <a:cubicBezTo>
                      <a:pt x="58" y="42"/>
                      <a:pt x="57" y="42"/>
                      <a:pt x="57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8" y="62"/>
                      <a:pt x="17" y="70"/>
                      <a:pt x="29" y="70"/>
                    </a:cubicBezTo>
                    <a:cubicBezTo>
                      <a:pt x="38" y="70"/>
                      <a:pt x="46" y="66"/>
                      <a:pt x="52" y="60"/>
                    </a:cubicBezTo>
                    <a:cubicBezTo>
                      <a:pt x="53" y="60"/>
                      <a:pt x="53" y="60"/>
                      <a:pt x="54" y="61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7" y="65"/>
                      <a:pt x="57" y="65"/>
                      <a:pt x="56" y="66"/>
                    </a:cubicBezTo>
                    <a:cubicBezTo>
                      <a:pt x="49" y="72"/>
                      <a:pt x="39" y="76"/>
                      <a:pt x="29" y="76"/>
                    </a:cubicBezTo>
                    <a:cubicBezTo>
                      <a:pt x="14" y="76"/>
                      <a:pt x="0" y="67"/>
                      <a:pt x="0" y="5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10"/>
                      <a:pt x="13" y="0"/>
                      <a:pt x="29" y="0"/>
                    </a:cubicBezTo>
                    <a:cubicBezTo>
                      <a:pt x="45" y="0"/>
                      <a:pt x="58" y="10"/>
                      <a:pt x="58" y="28"/>
                    </a:cubicBezTo>
                    <a:cubicBezTo>
                      <a:pt x="58" y="41"/>
                      <a:pt x="58" y="41"/>
                      <a:pt x="58" y="41"/>
                    </a:cubicBezTo>
                    <a:close/>
                    <a:moveTo>
                      <a:pt x="29" y="7"/>
                    </a:moveTo>
                    <a:cubicBezTo>
                      <a:pt x="16" y="7"/>
                      <a:pt x="8" y="14"/>
                      <a:pt x="8" y="28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28"/>
                      <a:pt x="50" y="28"/>
                      <a:pt x="50" y="28"/>
                    </a:cubicBezTo>
                    <a:cubicBezTo>
                      <a:pt x="50" y="14"/>
                      <a:pt x="42" y="7"/>
                      <a:pt x="29" y="7"/>
                    </a:cubicBezTo>
                    <a:close/>
                  </a:path>
                </a:pathLst>
              </a:custGeom>
              <a:solidFill>
                <a:srgbClr val="323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66" name="Freeform 25">
                <a:extLst>
                  <a:ext uri="{FF2B5EF4-FFF2-40B4-BE49-F238E27FC236}">
                    <a16:creationId xmlns:a16="http://schemas.microsoft.com/office/drawing/2014/main" id="{F25724E9-A64F-E257-09D3-B8603F416D6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73" y="2337"/>
                <a:ext cx="59" cy="79"/>
              </a:xfrm>
              <a:custGeom>
                <a:avLst/>
                <a:gdLst>
                  <a:gd name="T0" fmla="*/ 30 w 57"/>
                  <a:gd name="T1" fmla="*/ 0 h 76"/>
                  <a:gd name="T2" fmla="*/ 57 w 57"/>
                  <a:gd name="T3" fmla="*/ 27 h 76"/>
                  <a:gd name="T4" fmla="*/ 57 w 57"/>
                  <a:gd name="T5" fmla="*/ 70 h 76"/>
                  <a:gd name="T6" fmla="*/ 56 w 57"/>
                  <a:gd name="T7" fmla="*/ 72 h 76"/>
                  <a:gd name="T8" fmla="*/ 30 w 57"/>
                  <a:gd name="T9" fmla="*/ 76 h 76"/>
                  <a:gd name="T10" fmla="*/ 0 w 57"/>
                  <a:gd name="T11" fmla="*/ 53 h 76"/>
                  <a:gd name="T12" fmla="*/ 30 w 57"/>
                  <a:gd name="T13" fmla="*/ 31 h 76"/>
                  <a:gd name="T14" fmla="*/ 50 w 57"/>
                  <a:gd name="T15" fmla="*/ 33 h 76"/>
                  <a:gd name="T16" fmla="*/ 50 w 57"/>
                  <a:gd name="T17" fmla="*/ 27 h 76"/>
                  <a:gd name="T18" fmla="*/ 30 w 57"/>
                  <a:gd name="T19" fmla="*/ 7 h 76"/>
                  <a:gd name="T20" fmla="*/ 8 w 57"/>
                  <a:gd name="T21" fmla="*/ 13 h 76"/>
                  <a:gd name="T22" fmla="*/ 7 w 57"/>
                  <a:gd name="T23" fmla="*/ 13 h 76"/>
                  <a:gd name="T24" fmla="*/ 7 w 57"/>
                  <a:gd name="T25" fmla="*/ 13 h 76"/>
                  <a:gd name="T26" fmla="*/ 4 w 57"/>
                  <a:gd name="T27" fmla="*/ 9 h 76"/>
                  <a:gd name="T28" fmla="*/ 4 w 57"/>
                  <a:gd name="T29" fmla="*/ 8 h 76"/>
                  <a:gd name="T30" fmla="*/ 30 w 57"/>
                  <a:gd name="T31" fmla="*/ 0 h 76"/>
                  <a:gd name="T32" fmla="*/ 30 w 57"/>
                  <a:gd name="T33" fmla="*/ 70 h 76"/>
                  <a:gd name="T34" fmla="*/ 50 w 57"/>
                  <a:gd name="T35" fmla="*/ 66 h 76"/>
                  <a:gd name="T36" fmla="*/ 50 w 57"/>
                  <a:gd name="T37" fmla="*/ 40 h 76"/>
                  <a:gd name="T38" fmla="*/ 30 w 57"/>
                  <a:gd name="T39" fmla="*/ 38 h 76"/>
                  <a:gd name="T40" fmla="*/ 8 w 57"/>
                  <a:gd name="T41" fmla="*/ 53 h 76"/>
                  <a:gd name="T42" fmla="*/ 30 w 57"/>
                  <a:gd name="T43" fmla="*/ 7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7" h="76">
                    <a:moveTo>
                      <a:pt x="30" y="0"/>
                    </a:moveTo>
                    <a:cubicBezTo>
                      <a:pt x="48" y="0"/>
                      <a:pt x="57" y="10"/>
                      <a:pt x="57" y="27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48" y="75"/>
                      <a:pt x="39" y="76"/>
                      <a:pt x="30" y="76"/>
                    </a:cubicBezTo>
                    <a:cubicBezTo>
                      <a:pt x="14" y="76"/>
                      <a:pt x="0" y="69"/>
                      <a:pt x="0" y="53"/>
                    </a:cubicBezTo>
                    <a:cubicBezTo>
                      <a:pt x="0" y="39"/>
                      <a:pt x="12" y="31"/>
                      <a:pt x="30" y="31"/>
                    </a:cubicBezTo>
                    <a:cubicBezTo>
                      <a:pt x="37" y="31"/>
                      <a:pt x="43" y="32"/>
                      <a:pt x="50" y="33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0" y="15"/>
                      <a:pt x="44" y="7"/>
                      <a:pt x="30" y="7"/>
                    </a:cubicBezTo>
                    <a:cubicBezTo>
                      <a:pt x="22" y="7"/>
                      <a:pt x="15" y="9"/>
                      <a:pt x="8" y="13"/>
                    </a:cubicBezTo>
                    <a:cubicBezTo>
                      <a:pt x="8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8"/>
                      <a:pt x="4" y="8"/>
                    </a:cubicBezTo>
                    <a:cubicBezTo>
                      <a:pt x="12" y="3"/>
                      <a:pt x="21" y="0"/>
                      <a:pt x="30" y="0"/>
                    </a:cubicBezTo>
                    <a:close/>
                    <a:moveTo>
                      <a:pt x="30" y="70"/>
                    </a:moveTo>
                    <a:cubicBezTo>
                      <a:pt x="37" y="69"/>
                      <a:pt x="43" y="68"/>
                      <a:pt x="50" y="66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43" y="38"/>
                      <a:pt x="37" y="38"/>
                      <a:pt x="30" y="38"/>
                    </a:cubicBezTo>
                    <a:cubicBezTo>
                      <a:pt x="15" y="38"/>
                      <a:pt x="8" y="43"/>
                      <a:pt x="8" y="53"/>
                    </a:cubicBezTo>
                    <a:cubicBezTo>
                      <a:pt x="8" y="64"/>
                      <a:pt x="17" y="70"/>
                      <a:pt x="30" y="70"/>
                    </a:cubicBezTo>
                    <a:close/>
                  </a:path>
                </a:pathLst>
              </a:custGeom>
              <a:solidFill>
                <a:srgbClr val="323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67" name="Freeform 26">
                <a:extLst>
                  <a:ext uri="{FF2B5EF4-FFF2-40B4-BE49-F238E27FC236}">
                    <a16:creationId xmlns:a16="http://schemas.microsoft.com/office/drawing/2014/main" id="{B0CD34B3-DADD-3B9E-A98E-D133AF782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6" y="2337"/>
                <a:ext cx="58" cy="79"/>
              </a:xfrm>
              <a:custGeom>
                <a:avLst/>
                <a:gdLst>
                  <a:gd name="T0" fmla="*/ 28 w 56"/>
                  <a:gd name="T1" fmla="*/ 76 h 76"/>
                  <a:gd name="T2" fmla="*/ 1 w 56"/>
                  <a:gd name="T3" fmla="*/ 67 h 76"/>
                  <a:gd name="T4" fmla="*/ 0 w 56"/>
                  <a:gd name="T5" fmla="*/ 66 h 76"/>
                  <a:gd name="T6" fmla="*/ 1 w 56"/>
                  <a:gd name="T7" fmla="*/ 66 h 76"/>
                  <a:gd name="T8" fmla="*/ 3 w 56"/>
                  <a:gd name="T9" fmla="*/ 62 h 76"/>
                  <a:gd name="T10" fmla="*/ 4 w 56"/>
                  <a:gd name="T11" fmla="*/ 61 h 76"/>
                  <a:gd name="T12" fmla="*/ 5 w 56"/>
                  <a:gd name="T13" fmla="*/ 61 h 76"/>
                  <a:gd name="T14" fmla="*/ 28 w 56"/>
                  <a:gd name="T15" fmla="*/ 70 h 76"/>
                  <a:gd name="T16" fmla="*/ 48 w 56"/>
                  <a:gd name="T17" fmla="*/ 55 h 76"/>
                  <a:gd name="T18" fmla="*/ 28 w 56"/>
                  <a:gd name="T19" fmla="*/ 41 h 76"/>
                  <a:gd name="T20" fmla="*/ 2 w 56"/>
                  <a:gd name="T21" fmla="*/ 20 h 76"/>
                  <a:gd name="T22" fmla="*/ 28 w 56"/>
                  <a:gd name="T23" fmla="*/ 0 h 76"/>
                  <a:gd name="T24" fmla="*/ 53 w 56"/>
                  <a:gd name="T25" fmla="*/ 7 h 76"/>
                  <a:gd name="T26" fmla="*/ 53 w 56"/>
                  <a:gd name="T27" fmla="*/ 8 h 76"/>
                  <a:gd name="T28" fmla="*/ 53 w 56"/>
                  <a:gd name="T29" fmla="*/ 9 h 76"/>
                  <a:gd name="T30" fmla="*/ 51 w 56"/>
                  <a:gd name="T31" fmla="*/ 13 h 76"/>
                  <a:gd name="T32" fmla="*/ 49 w 56"/>
                  <a:gd name="T33" fmla="*/ 13 h 76"/>
                  <a:gd name="T34" fmla="*/ 49 w 56"/>
                  <a:gd name="T35" fmla="*/ 13 h 76"/>
                  <a:gd name="T36" fmla="*/ 28 w 56"/>
                  <a:gd name="T37" fmla="*/ 7 h 76"/>
                  <a:gd name="T38" fmla="*/ 9 w 56"/>
                  <a:gd name="T39" fmla="*/ 20 h 76"/>
                  <a:gd name="T40" fmla="*/ 30 w 56"/>
                  <a:gd name="T41" fmla="*/ 34 h 76"/>
                  <a:gd name="T42" fmla="*/ 56 w 56"/>
                  <a:gd name="T43" fmla="*/ 55 h 76"/>
                  <a:gd name="T44" fmla="*/ 28 w 56"/>
                  <a:gd name="T45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6" h="76">
                    <a:moveTo>
                      <a:pt x="28" y="76"/>
                    </a:moveTo>
                    <a:cubicBezTo>
                      <a:pt x="18" y="76"/>
                      <a:pt x="9" y="73"/>
                      <a:pt x="1" y="67"/>
                    </a:cubicBezTo>
                    <a:cubicBezTo>
                      <a:pt x="0" y="67"/>
                      <a:pt x="0" y="66"/>
                      <a:pt x="0" y="66"/>
                    </a:cubicBezTo>
                    <a:cubicBezTo>
                      <a:pt x="0" y="66"/>
                      <a:pt x="1" y="66"/>
                      <a:pt x="1" y="66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3" y="61"/>
                      <a:pt x="4" y="61"/>
                      <a:pt x="4" y="61"/>
                    </a:cubicBezTo>
                    <a:cubicBezTo>
                      <a:pt x="4" y="61"/>
                      <a:pt x="5" y="61"/>
                      <a:pt x="5" y="61"/>
                    </a:cubicBezTo>
                    <a:cubicBezTo>
                      <a:pt x="11" y="67"/>
                      <a:pt x="20" y="69"/>
                      <a:pt x="28" y="70"/>
                    </a:cubicBezTo>
                    <a:cubicBezTo>
                      <a:pt x="40" y="70"/>
                      <a:pt x="48" y="65"/>
                      <a:pt x="48" y="55"/>
                    </a:cubicBezTo>
                    <a:cubicBezTo>
                      <a:pt x="48" y="45"/>
                      <a:pt x="38" y="43"/>
                      <a:pt x="28" y="41"/>
                    </a:cubicBezTo>
                    <a:cubicBezTo>
                      <a:pt x="17" y="39"/>
                      <a:pt x="2" y="35"/>
                      <a:pt x="2" y="20"/>
                    </a:cubicBezTo>
                    <a:cubicBezTo>
                      <a:pt x="2" y="7"/>
                      <a:pt x="14" y="0"/>
                      <a:pt x="28" y="0"/>
                    </a:cubicBezTo>
                    <a:cubicBezTo>
                      <a:pt x="37" y="0"/>
                      <a:pt x="45" y="3"/>
                      <a:pt x="53" y="7"/>
                    </a:cubicBezTo>
                    <a:cubicBezTo>
                      <a:pt x="53" y="7"/>
                      <a:pt x="54" y="8"/>
                      <a:pt x="53" y="8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1" y="13"/>
                      <a:pt x="51" y="13"/>
                      <a:pt x="51" y="13"/>
                    </a:cubicBezTo>
                    <a:cubicBezTo>
                      <a:pt x="51" y="13"/>
                      <a:pt x="50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3" y="9"/>
                      <a:pt x="35" y="7"/>
                      <a:pt x="28" y="7"/>
                    </a:cubicBezTo>
                    <a:cubicBezTo>
                      <a:pt x="17" y="7"/>
                      <a:pt x="9" y="12"/>
                      <a:pt x="9" y="20"/>
                    </a:cubicBezTo>
                    <a:cubicBezTo>
                      <a:pt x="9" y="29"/>
                      <a:pt x="19" y="32"/>
                      <a:pt x="30" y="34"/>
                    </a:cubicBezTo>
                    <a:cubicBezTo>
                      <a:pt x="42" y="37"/>
                      <a:pt x="56" y="40"/>
                      <a:pt x="56" y="55"/>
                    </a:cubicBezTo>
                    <a:cubicBezTo>
                      <a:pt x="56" y="68"/>
                      <a:pt x="45" y="76"/>
                      <a:pt x="28" y="76"/>
                    </a:cubicBezTo>
                    <a:close/>
                  </a:path>
                </a:pathLst>
              </a:custGeom>
              <a:solidFill>
                <a:srgbClr val="323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68" name="Freeform 27">
                <a:extLst>
                  <a:ext uri="{FF2B5EF4-FFF2-40B4-BE49-F238E27FC236}">
                    <a16:creationId xmlns:a16="http://schemas.microsoft.com/office/drawing/2014/main" id="{C7947AD1-8562-AF39-B3BC-7B8DC6AAD1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8" y="2339"/>
                <a:ext cx="59" cy="105"/>
              </a:xfrm>
              <a:custGeom>
                <a:avLst/>
                <a:gdLst>
                  <a:gd name="T0" fmla="*/ 49 w 57"/>
                  <a:gd name="T1" fmla="*/ 1 h 101"/>
                  <a:gd name="T2" fmla="*/ 50 w 57"/>
                  <a:gd name="T3" fmla="*/ 0 h 101"/>
                  <a:gd name="T4" fmla="*/ 50 w 57"/>
                  <a:gd name="T5" fmla="*/ 0 h 101"/>
                  <a:gd name="T6" fmla="*/ 55 w 57"/>
                  <a:gd name="T7" fmla="*/ 0 h 101"/>
                  <a:gd name="T8" fmla="*/ 57 w 57"/>
                  <a:gd name="T9" fmla="*/ 1 h 101"/>
                  <a:gd name="T10" fmla="*/ 57 w 57"/>
                  <a:gd name="T11" fmla="*/ 73 h 101"/>
                  <a:gd name="T12" fmla="*/ 28 w 57"/>
                  <a:gd name="T13" fmla="*/ 101 h 101"/>
                  <a:gd name="T14" fmla="*/ 1 w 57"/>
                  <a:gd name="T15" fmla="*/ 91 h 101"/>
                  <a:gd name="T16" fmla="*/ 1 w 57"/>
                  <a:gd name="T17" fmla="*/ 89 h 101"/>
                  <a:gd name="T18" fmla="*/ 1 w 57"/>
                  <a:gd name="T19" fmla="*/ 89 h 101"/>
                  <a:gd name="T20" fmla="*/ 4 w 57"/>
                  <a:gd name="T21" fmla="*/ 85 h 101"/>
                  <a:gd name="T22" fmla="*/ 5 w 57"/>
                  <a:gd name="T23" fmla="*/ 85 h 101"/>
                  <a:gd name="T24" fmla="*/ 6 w 57"/>
                  <a:gd name="T25" fmla="*/ 85 h 101"/>
                  <a:gd name="T26" fmla="*/ 28 w 57"/>
                  <a:gd name="T27" fmla="*/ 94 h 101"/>
                  <a:gd name="T28" fmla="*/ 49 w 57"/>
                  <a:gd name="T29" fmla="*/ 73 h 101"/>
                  <a:gd name="T30" fmla="*/ 49 w 57"/>
                  <a:gd name="T31" fmla="*/ 66 h 101"/>
                  <a:gd name="T32" fmla="*/ 29 w 57"/>
                  <a:gd name="T33" fmla="*/ 70 h 101"/>
                  <a:gd name="T34" fmla="*/ 0 w 57"/>
                  <a:gd name="T35" fmla="*/ 43 h 101"/>
                  <a:gd name="T36" fmla="*/ 0 w 57"/>
                  <a:gd name="T37" fmla="*/ 1 h 101"/>
                  <a:gd name="T38" fmla="*/ 1 w 57"/>
                  <a:gd name="T39" fmla="*/ 0 h 101"/>
                  <a:gd name="T40" fmla="*/ 6 w 57"/>
                  <a:gd name="T41" fmla="*/ 0 h 101"/>
                  <a:gd name="T42" fmla="*/ 7 w 57"/>
                  <a:gd name="T43" fmla="*/ 1 h 101"/>
                  <a:gd name="T44" fmla="*/ 7 w 57"/>
                  <a:gd name="T45" fmla="*/ 1 h 101"/>
                  <a:gd name="T46" fmla="*/ 7 w 57"/>
                  <a:gd name="T47" fmla="*/ 42 h 101"/>
                  <a:gd name="T48" fmla="*/ 30 w 57"/>
                  <a:gd name="T49" fmla="*/ 63 h 101"/>
                  <a:gd name="T50" fmla="*/ 49 w 57"/>
                  <a:gd name="T51" fmla="*/ 59 h 101"/>
                  <a:gd name="T52" fmla="*/ 49 w 57"/>
                  <a:gd name="T53" fmla="*/ 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7" h="101">
                    <a:moveTo>
                      <a:pt x="49" y="1"/>
                    </a:moveTo>
                    <a:cubicBezTo>
                      <a:pt x="49" y="0"/>
                      <a:pt x="49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6" y="0"/>
                      <a:pt x="57" y="0"/>
                      <a:pt x="57" y="1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7" y="90"/>
                      <a:pt x="48" y="101"/>
                      <a:pt x="28" y="101"/>
                    </a:cubicBezTo>
                    <a:cubicBezTo>
                      <a:pt x="18" y="101"/>
                      <a:pt x="9" y="97"/>
                      <a:pt x="1" y="91"/>
                    </a:cubicBezTo>
                    <a:cubicBezTo>
                      <a:pt x="1" y="90"/>
                      <a:pt x="1" y="89"/>
                      <a:pt x="1" y="89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4" y="85"/>
                      <a:pt x="5" y="85"/>
                      <a:pt x="5" y="85"/>
                    </a:cubicBezTo>
                    <a:cubicBezTo>
                      <a:pt x="5" y="85"/>
                      <a:pt x="5" y="85"/>
                      <a:pt x="6" y="85"/>
                    </a:cubicBezTo>
                    <a:cubicBezTo>
                      <a:pt x="12" y="91"/>
                      <a:pt x="20" y="94"/>
                      <a:pt x="28" y="94"/>
                    </a:cubicBezTo>
                    <a:cubicBezTo>
                      <a:pt x="43" y="94"/>
                      <a:pt x="49" y="87"/>
                      <a:pt x="49" y="73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3" y="69"/>
                      <a:pt x="36" y="70"/>
                      <a:pt x="29" y="70"/>
                    </a:cubicBezTo>
                    <a:cubicBezTo>
                      <a:pt x="13" y="70"/>
                      <a:pt x="0" y="61"/>
                      <a:pt x="0" y="4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7" y="0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57"/>
                      <a:pt x="17" y="63"/>
                      <a:pt x="30" y="63"/>
                    </a:cubicBezTo>
                    <a:cubicBezTo>
                      <a:pt x="37" y="63"/>
                      <a:pt x="43" y="62"/>
                      <a:pt x="49" y="59"/>
                    </a:cubicBezTo>
                    <a:cubicBezTo>
                      <a:pt x="49" y="1"/>
                      <a:pt x="49" y="1"/>
                      <a:pt x="49" y="1"/>
                    </a:cubicBezTo>
                    <a:close/>
                  </a:path>
                </a:pathLst>
              </a:custGeom>
              <a:solidFill>
                <a:srgbClr val="3232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</p:grpSp>
      <p:grpSp>
        <p:nvGrpSpPr>
          <p:cNvPr id="242" name="Grupa 241">
            <a:extLst>
              <a:ext uri="{FF2B5EF4-FFF2-40B4-BE49-F238E27FC236}">
                <a16:creationId xmlns:a16="http://schemas.microsoft.com/office/drawing/2014/main" id="{F4AE3F13-F683-64E0-A570-22198A6C9E8B}"/>
              </a:ext>
            </a:extLst>
          </p:cNvPr>
          <p:cNvGrpSpPr/>
          <p:nvPr userDrawn="1"/>
        </p:nvGrpSpPr>
        <p:grpSpPr>
          <a:xfrm>
            <a:off x="15232009" y="6126793"/>
            <a:ext cx="2154767" cy="372842"/>
            <a:chOff x="12742809" y="7460530"/>
            <a:chExt cx="2154767" cy="372842"/>
          </a:xfrm>
        </p:grpSpPr>
        <p:grpSp>
          <p:nvGrpSpPr>
            <p:cNvPr id="196" name="Grupa 195">
              <a:extLst>
                <a:ext uri="{FF2B5EF4-FFF2-40B4-BE49-F238E27FC236}">
                  <a16:creationId xmlns:a16="http://schemas.microsoft.com/office/drawing/2014/main" id="{4314EBA3-E7EF-E8AE-0640-4ED48B79F754}"/>
                </a:ext>
              </a:extLst>
            </p:cNvPr>
            <p:cNvGrpSpPr/>
            <p:nvPr userDrawn="1"/>
          </p:nvGrpSpPr>
          <p:grpSpPr>
            <a:xfrm>
              <a:off x="12742809" y="7460530"/>
              <a:ext cx="2154767" cy="372842"/>
              <a:chOff x="8289926" y="4827588"/>
              <a:chExt cx="1330325" cy="230188"/>
            </a:xfrm>
          </p:grpSpPr>
          <p:sp>
            <p:nvSpPr>
              <p:cNvPr id="197" name="Freeform 97">
                <a:extLst>
                  <a:ext uri="{FF2B5EF4-FFF2-40B4-BE49-F238E27FC236}">
                    <a16:creationId xmlns:a16="http://schemas.microsoft.com/office/drawing/2014/main" id="{647057D2-9DAF-88E4-A0B3-CE2611FC85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067801" y="4879975"/>
                <a:ext cx="136525" cy="153988"/>
              </a:xfrm>
              <a:custGeom>
                <a:avLst/>
                <a:gdLst>
                  <a:gd name="T0" fmla="*/ 57 w 86"/>
                  <a:gd name="T1" fmla="*/ 58 h 97"/>
                  <a:gd name="T2" fmla="*/ 23 w 86"/>
                  <a:gd name="T3" fmla="*/ 58 h 97"/>
                  <a:gd name="T4" fmla="*/ 23 w 86"/>
                  <a:gd name="T5" fmla="*/ 24 h 97"/>
                  <a:gd name="T6" fmla="*/ 57 w 86"/>
                  <a:gd name="T7" fmla="*/ 24 h 97"/>
                  <a:gd name="T8" fmla="*/ 65 w 86"/>
                  <a:gd name="T9" fmla="*/ 41 h 97"/>
                  <a:gd name="T10" fmla="*/ 57 w 86"/>
                  <a:gd name="T11" fmla="*/ 58 h 97"/>
                  <a:gd name="T12" fmla="*/ 40 w 86"/>
                  <a:gd name="T13" fmla="*/ 0 h 97"/>
                  <a:gd name="T14" fmla="*/ 0 w 86"/>
                  <a:gd name="T15" fmla="*/ 41 h 97"/>
                  <a:gd name="T16" fmla="*/ 0 w 86"/>
                  <a:gd name="T17" fmla="*/ 46 h 97"/>
                  <a:gd name="T18" fmla="*/ 0 w 86"/>
                  <a:gd name="T19" fmla="*/ 97 h 97"/>
                  <a:gd name="T20" fmla="*/ 16 w 86"/>
                  <a:gd name="T21" fmla="*/ 97 h 97"/>
                  <a:gd name="T22" fmla="*/ 16 w 86"/>
                  <a:gd name="T23" fmla="*/ 73 h 97"/>
                  <a:gd name="T24" fmla="*/ 73 w 86"/>
                  <a:gd name="T25" fmla="*/ 65 h 97"/>
                  <a:gd name="T26" fmla="*/ 64 w 86"/>
                  <a:gd name="T27" fmla="*/ 8 h 97"/>
                  <a:gd name="T28" fmla="*/ 40 w 86"/>
                  <a:gd name="T2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6" h="97">
                    <a:moveTo>
                      <a:pt x="57" y="58"/>
                    </a:moveTo>
                    <a:cubicBezTo>
                      <a:pt x="48" y="68"/>
                      <a:pt x="33" y="68"/>
                      <a:pt x="23" y="58"/>
                    </a:cubicBezTo>
                    <a:cubicBezTo>
                      <a:pt x="14" y="49"/>
                      <a:pt x="14" y="33"/>
                      <a:pt x="23" y="24"/>
                    </a:cubicBezTo>
                    <a:cubicBezTo>
                      <a:pt x="33" y="14"/>
                      <a:pt x="48" y="14"/>
                      <a:pt x="57" y="24"/>
                    </a:cubicBezTo>
                    <a:cubicBezTo>
                      <a:pt x="62" y="28"/>
                      <a:pt x="65" y="34"/>
                      <a:pt x="65" y="41"/>
                    </a:cubicBezTo>
                    <a:cubicBezTo>
                      <a:pt x="65" y="47"/>
                      <a:pt x="62" y="54"/>
                      <a:pt x="57" y="58"/>
                    </a:cubicBezTo>
                    <a:moveTo>
                      <a:pt x="40" y="0"/>
                    </a:moveTo>
                    <a:cubicBezTo>
                      <a:pt x="18" y="0"/>
                      <a:pt x="0" y="18"/>
                      <a:pt x="0" y="41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16" y="97"/>
                      <a:pt x="16" y="97"/>
                      <a:pt x="16" y="97"/>
                    </a:cubicBezTo>
                    <a:cubicBezTo>
                      <a:pt x="16" y="73"/>
                      <a:pt x="16" y="73"/>
                      <a:pt x="16" y="73"/>
                    </a:cubicBezTo>
                    <a:cubicBezTo>
                      <a:pt x="34" y="87"/>
                      <a:pt x="59" y="83"/>
                      <a:pt x="73" y="65"/>
                    </a:cubicBezTo>
                    <a:cubicBezTo>
                      <a:pt x="86" y="47"/>
                      <a:pt x="82" y="22"/>
                      <a:pt x="64" y="8"/>
                    </a:cubicBezTo>
                    <a:cubicBezTo>
                      <a:pt x="57" y="3"/>
                      <a:pt x="49" y="0"/>
                      <a:pt x="40" y="0"/>
                    </a:cubicBezTo>
                  </a:path>
                </a:pathLst>
              </a:cu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98" name="Freeform 98">
                <a:extLst>
                  <a:ext uri="{FF2B5EF4-FFF2-40B4-BE49-F238E27FC236}">
                    <a16:creationId xmlns:a16="http://schemas.microsoft.com/office/drawing/2014/main" id="{7BDC1411-22ED-7AB2-223E-BA38BCAC5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5076" y="4875213"/>
                <a:ext cx="185738" cy="134938"/>
              </a:xfrm>
              <a:custGeom>
                <a:avLst/>
                <a:gdLst>
                  <a:gd name="T0" fmla="*/ 84 w 117"/>
                  <a:gd name="T1" fmla="*/ 3 h 85"/>
                  <a:gd name="T2" fmla="*/ 60 w 117"/>
                  <a:gd name="T3" fmla="*/ 13 h 85"/>
                  <a:gd name="T4" fmla="*/ 59 w 117"/>
                  <a:gd name="T5" fmla="*/ 14 h 85"/>
                  <a:gd name="T6" fmla="*/ 57 w 117"/>
                  <a:gd name="T7" fmla="*/ 13 h 85"/>
                  <a:gd name="T8" fmla="*/ 10 w 117"/>
                  <a:gd name="T9" fmla="*/ 13 h 85"/>
                  <a:gd name="T10" fmla="*/ 0 w 117"/>
                  <a:gd name="T11" fmla="*/ 36 h 85"/>
                  <a:gd name="T12" fmla="*/ 0 w 117"/>
                  <a:gd name="T13" fmla="*/ 85 h 85"/>
                  <a:gd name="T14" fmla="*/ 17 w 117"/>
                  <a:gd name="T15" fmla="*/ 85 h 85"/>
                  <a:gd name="T16" fmla="*/ 17 w 117"/>
                  <a:gd name="T17" fmla="*/ 36 h 85"/>
                  <a:gd name="T18" fmla="*/ 34 w 117"/>
                  <a:gd name="T19" fmla="*/ 19 h 85"/>
                  <a:gd name="T20" fmla="*/ 50 w 117"/>
                  <a:gd name="T21" fmla="*/ 36 h 85"/>
                  <a:gd name="T22" fmla="*/ 50 w 117"/>
                  <a:gd name="T23" fmla="*/ 85 h 85"/>
                  <a:gd name="T24" fmla="*/ 67 w 117"/>
                  <a:gd name="T25" fmla="*/ 85 h 85"/>
                  <a:gd name="T26" fmla="*/ 67 w 117"/>
                  <a:gd name="T27" fmla="*/ 36 h 85"/>
                  <a:gd name="T28" fmla="*/ 84 w 117"/>
                  <a:gd name="T29" fmla="*/ 19 h 85"/>
                  <a:gd name="T30" fmla="*/ 100 w 117"/>
                  <a:gd name="T31" fmla="*/ 36 h 85"/>
                  <a:gd name="T32" fmla="*/ 100 w 117"/>
                  <a:gd name="T33" fmla="*/ 85 h 85"/>
                  <a:gd name="T34" fmla="*/ 117 w 117"/>
                  <a:gd name="T35" fmla="*/ 85 h 85"/>
                  <a:gd name="T36" fmla="*/ 117 w 117"/>
                  <a:gd name="T37" fmla="*/ 36 h 85"/>
                  <a:gd name="T38" fmla="*/ 84 w 117"/>
                  <a:gd name="T39" fmla="*/ 3 h 85"/>
                  <a:gd name="T40" fmla="*/ 84 w 117"/>
                  <a:gd name="T41" fmla="*/ 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7" h="85">
                    <a:moveTo>
                      <a:pt x="84" y="3"/>
                    </a:moveTo>
                    <a:cubicBezTo>
                      <a:pt x="75" y="3"/>
                      <a:pt x="66" y="7"/>
                      <a:pt x="60" y="13"/>
                    </a:cubicBezTo>
                    <a:cubicBezTo>
                      <a:pt x="60" y="13"/>
                      <a:pt x="59" y="14"/>
                      <a:pt x="59" y="14"/>
                    </a:cubicBezTo>
                    <a:cubicBezTo>
                      <a:pt x="58" y="14"/>
                      <a:pt x="58" y="13"/>
                      <a:pt x="57" y="13"/>
                    </a:cubicBezTo>
                    <a:cubicBezTo>
                      <a:pt x="44" y="0"/>
                      <a:pt x="23" y="0"/>
                      <a:pt x="10" y="13"/>
                    </a:cubicBezTo>
                    <a:cubicBezTo>
                      <a:pt x="4" y="19"/>
                      <a:pt x="0" y="27"/>
                      <a:pt x="0" y="3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27"/>
                      <a:pt x="24" y="19"/>
                      <a:pt x="34" y="19"/>
                    </a:cubicBezTo>
                    <a:cubicBezTo>
                      <a:pt x="43" y="19"/>
                      <a:pt x="50" y="27"/>
                      <a:pt x="50" y="36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67" y="27"/>
                      <a:pt x="74" y="19"/>
                      <a:pt x="84" y="19"/>
                    </a:cubicBezTo>
                    <a:cubicBezTo>
                      <a:pt x="93" y="19"/>
                      <a:pt x="100" y="27"/>
                      <a:pt x="100" y="36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117" y="85"/>
                      <a:pt x="117" y="85"/>
                      <a:pt x="117" y="85"/>
                    </a:cubicBezTo>
                    <a:cubicBezTo>
                      <a:pt x="117" y="36"/>
                      <a:pt x="117" y="36"/>
                      <a:pt x="117" y="36"/>
                    </a:cubicBezTo>
                    <a:cubicBezTo>
                      <a:pt x="117" y="18"/>
                      <a:pt x="102" y="3"/>
                      <a:pt x="84" y="3"/>
                    </a:cubicBezTo>
                    <a:cubicBezTo>
                      <a:pt x="84" y="3"/>
                      <a:pt x="84" y="3"/>
                      <a:pt x="84" y="3"/>
                    </a:cubicBezTo>
                  </a:path>
                </a:pathLst>
              </a:cu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199" name="Freeform 99">
                <a:extLst>
                  <a:ext uri="{FF2B5EF4-FFF2-40B4-BE49-F238E27FC236}">
                    <a16:creationId xmlns:a16="http://schemas.microsoft.com/office/drawing/2014/main" id="{667A83C8-C5A7-51D0-18A5-749BDB02B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723313" y="4887913"/>
                <a:ext cx="104775" cy="158750"/>
              </a:xfrm>
              <a:custGeom>
                <a:avLst/>
                <a:gdLst>
                  <a:gd name="T0" fmla="*/ 49 w 66"/>
                  <a:gd name="T1" fmla="*/ 23 h 100"/>
                  <a:gd name="T2" fmla="*/ 49 w 66"/>
                  <a:gd name="T3" fmla="*/ 30 h 100"/>
                  <a:gd name="T4" fmla="*/ 44 w 66"/>
                  <a:gd name="T5" fmla="*/ 41 h 100"/>
                  <a:gd name="T6" fmla="*/ 22 w 66"/>
                  <a:gd name="T7" fmla="*/ 41 h 100"/>
                  <a:gd name="T8" fmla="*/ 17 w 66"/>
                  <a:gd name="T9" fmla="*/ 30 h 100"/>
                  <a:gd name="T10" fmla="*/ 17 w 66"/>
                  <a:gd name="T11" fmla="*/ 0 h 100"/>
                  <a:gd name="T12" fmla="*/ 0 w 66"/>
                  <a:gd name="T13" fmla="*/ 0 h 100"/>
                  <a:gd name="T14" fmla="*/ 0 w 66"/>
                  <a:gd name="T15" fmla="*/ 30 h 100"/>
                  <a:gd name="T16" fmla="*/ 10 w 66"/>
                  <a:gd name="T17" fmla="*/ 53 h 100"/>
                  <a:gd name="T18" fmla="*/ 49 w 66"/>
                  <a:gd name="T19" fmla="*/ 58 h 100"/>
                  <a:gd name="T20" fmla="*/ 49 w 66"/>
                  <a:gd name="T21" fmla="*/ 64 h 100"/>
                  <a:gd name="T22" fmla="*/ 44 w 66"/>
                  <a:gd name="T23" fmla="*/ 75 h 100"/>
                  <a:gd name="T24" fmla="*/ 22 w 66"/>
                  <a:gd name="T25" fmla="*/ 76 h 100"/>
                  <a:gd name="T26" fmla="*/ 21 w 66"/>
                  <a:gd name="T27" fmla="*/ 75 h 100"/>
                  <a:gd name="T28" fmla="*/ 10 w 66"/>
                  <a:gd name="T29" fmla="*/ 87 h 100"/>
                  <a:gd name="T30" fmla="*/ 55 w 66"/>
                  <a:gd name="T31" fmla="*/ 87 h 100"/>
                  <a:gd name="T32" fmla="*/ 56 w 66"/>
                  <a:gd name="T33" fmla="*/ 87 h 100"/>
                  <a:gd name="T34" fmla="*/ 66 w 66"/>
                  <a:gd name="T35" fmla="*/ 64 h 100"/>
                  <a:gd name="T36" fmla="*/ 66 w 66"/>
                  <a:gd name="T37" fmla="*/ 0 h 100"/>
                  <a:gd name="T38" fmla="*/ 49 w 66"/>
                  <a:gd name="T39" fmla="*/ 0 h 100"/>
                  <a:gd name="T40" fmla="*/ 49 w 66"/>
                  <a:gd name="T41" fmla="*/ 23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6" h="100">
                    <a:moveTo>
                      <a:pt x="49" y="23"/>
                    </a:move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4"/>
                      <a:pt x="48" y="38"/>
                      <a:pt x="44" y="41"/>
                    </a:cubicBezTo>
                    <a:cubicBezTo>
                      <a:pt x="38" y="48"/>
                      <a:pt x="28" y="48"/>
                      <a:pt x="22" y="41"/>
                    </a:cubicBezTo>
                    <a:cubicBezTo>
                      <a:pt x="19" y="38"/>
                      <a:pt x="17" y="34"/>
                      <a:pt x="17" y="3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9"/>
                      <a:pt x="4" y="47"/>
                      <a:pt x="10" y="53"/>
                    </a:cubicBezTo>
                    <a:cubicBezTo>
                      <a:pt x="20" y="63"/>
                      <a:pt x="36" y="65"/>
                      <a:pt x="49" y="58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9" y="68"/>
                      <a:pt x="47" y="72"/>
                      <a:pt x="44" y="75"/>
                    </a:cubicBezTo>
                    <a:cubicBezTo>
                      <a:pt x="38" y="82"/>
                      <a:pt x="28" y="82"/>
                      <a:pt x="22" y="76"/>
                    </a:cubicBezTo>
                    <a:cubicBezTo>
                      <a:pt x="22" y="76"/>
                      <a:pt x="21" y="76"/>
                      <a:pt x="21" y="75"/>
                    </a:cubicBezTo>
                    <a:cubicBezTo>
                      <a:pt x="10" y="87"/>
                      <a:pt x="10" y="87"/>
                      <a:pt x="10" y="87"/>
                    </a:cubicBezTo>
                    <a:cubicBezTo>
                      <a:pt x="22" y="100"/>
                      <a:pt x="43" y="100"/>
                      <a:pt x="55" y="87"/>
                    </a:cubicBezTo>
                    <a:cubicBezTo>
                      <a:pt x="56" y="87"/>
                      <a:pt x="56" y="87"/>
                      <a:pt x="56" y="87"/>
                    </a:cubicBezTo>
                    <a:cubicBezTo>
                      <a:pt x="62" y="81"/>
                      <a:pt x="66" y="72"/>
                      <a:pt x="66" y="64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49" y="0"/>
                      <a:pt x="49" y="0"/>
                      <a:pt x="49" y="0"/>
                    </a:cubicBezTo>
                    <a:lnTo>
                      <a:pt x="49" y="23"/>
                    </a:lnTo>
                    <a:close/>
                  </a:path>
                </a:pathLst>
              </a:cu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00" name="Freeform 100">
                <a:extLst>
                  <a:ext uri="{FF2B5EF4-FFF2-40B4-BE49-F238E27FC236}">
                    <a16:creationId xmlns:a16="http://schemas.microsoft.com/office/drawing/2014/main" id="{54B7E198-6517-6E60-8594-C169256CB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40863" y="4857750"/>
                <a:ext cx="26988" cy="28575"/>
              </a:xfrm>
              <a:custGeom>
                <a:avLst/>
                <a:gdLst>
                  <a:gd name="T0" fmla="*/ 8 w 17"/>
                  <a:gd name="T1" fmla="*/ 0 h 18"/>
                  <a:gd name="T2" fmla="*/ 0 w 17"/>
                  <a:gd name="T3" fmla="*/ 9 h 18"/>
                  <a:gd name="T4" fmla="*/ 8 w 17"/>
                  <a:gd name="T5" fmla="*/ 18 h 18"/>
                  <a:gd name="T6" fmla="*/ 17 w 17"/>
                  <a:gd name="T7" fmla="*/ 9 h 18"/>
                  <a:gd name="T8" fmla="*/ 17 w 17"/>
                  <a:gd name="T9" fmla="*/ 9 h 18"/>
                  <a:gd name="T10" fmla="*/ 8 w 17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8">
                    <a:moveTo>
                      <a:pt x="8" y="0"/>
                    </a:moveTo>
                    <a:cubicBezTo>
                      <a:pt x="3" y="0"/>
                      <a:pt x="0" y="4"/>
                      <a:pt x="0" y="9"/>
                    </a:cubicBezTo>
                    <a:cubicBezTo>
                      <a:pt x="0" y="14"/>
                      <a:pt x="3" y="18"/>
                      <a:pt x="8" y="18"/>
                    </a:cubicBezTo>
                    <a:cubicBezTo>
                      <a:pt x="13" y="18"/>
                      <a:pt x="17" y="14"/>
                      <a:pt x="17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7" y="4"/>
                      <a:pt x="13" y="0"/>
                      <a:pt x="8" y="0"/>
                    </a:cubicBezTo>
                  </a:path>
                </a:pathLst>
              </a:cu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01" name="Freeform 101">
                <a:extLst>
                  <a:ext uri="{FF2B5EF4-FFF2-40B4-BE49-F238E27FC236}">
                    <a16:creationId xmlns:a16="http://schemas.microsoft.com/office/drawing/2014/main" id="{4CFE5997-7FCC-81A1-E92A-0EDA85F209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85313" y="4873625"/>
                <a:ext cx="134938" cy="142875"/>
              </a:xfrm>
              <a:custGeom>
                <a:avLst/>
                <a:gdLst>
                  <a:gd name="T0" fmla="*/ 69 w 85"/>
                  <a:gd name="T1" fmla="*/ 45 h 90"/>
                  <a:gd name="T2" fmla="*/ 44 w 85"/>
                  <a:gd name="T3" fmla="*/ 69 h 90"/>
                  <a:gd name="T4" fmla="*/ 20 w 85"/>
                  <a:gd name="T5" fmla="*/ 45 h 90"/>
                  <a:gd name="T6" fmla="*/ 45 w 85"/>
                  <a:gd name="T7" fmla="*/ 21 h 90"/>
                  <a:gd name="T8" fmla="*/ 69 w 85"/>
                  <a:gd name="T9" fmla="*/ 45 h 90"/>
                  <a:gd name="T10" fmla="*/ 73 w 85"/>
                  <a:gd name="T11" fmla="*/ 16 h 90"/>
                  <a:gd name="T12" fmla="*/ 16 w 85"/>
                  <a:gd name="T13" fmla="*/ 16 h 90"/>
                  <a:gd name="T14" fmla="*/ 16 w 85"/>
                  <a:gd name="T15" fmla="*/ 74 h 90"/>
                  <a:gd name="T16" fmla="*/ 69 w 85"/>
                  <a:gd name="T17" fmla="*/ 77 h 90"/>
                  <a:gd name="T18" fmla="*/ 69 w 85"/>
                  <a:gd name="T19" fmla="*/ 86 h 90"/>
                  <a:gd name="T20" fmla="*/ 85 w 85"/>
                  <a:gd name="T21" fmla="*/ 86 h 90"/>
                  <a:gd name="T22" fmla="*/ 85 w 85"/>
                  <a:gd name="T23" fmla="*/ 45 h 90"/>
                  <a:gd name="T24" fmla="*/ 73 w 85"/>
                  <a:gd name="T25" fmla="*/ 16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5" h="90">
                    <a:moveTo>
                      <a:pt x="69" y="45"/>
                    </a:moveTo>
                    <a:cubicBezTo>
                      <a:pt x="69" y="58"/>
                      <a:pt x="58" y="69"/>
                      <a:pt x="44" y="69"/>
                    </a:cubicBezTo>
                    <a:cubicBezTo>
                      <a:pt x="31" y="69"/>
                      <a:pt x="20" y="58"/>
                      <a:pt x="20" y="45"/>
                    </a:cubicBezTo>
                    <a:cubicBezTo>
                      <a:pt x="20" y="31"/>
                      <a:pt x="31" y="21"/>
                      <a:pt x="45" y="21"/>
                    </a:cubicBezTo>
                    <a:cubicBezTo>
                      <a:pt x="58" y="21"/>
                      <a:pt x="69" y="31"/>
                      <a:pt x="69" y="45"/>
                    </a:cubicBezTo>
                    <a:close/>
                    <a:moveTo>
                      <a:pt x="73" y="16"/>
                    </a:moveTo>
                    <a:cubicBezTo>
                      <a:pt x="57" y="0"/>
                      <a:pt x="32" y="0"/>
                      <a:pt x="16" y="16"/>
                    </a:cubicBezTo>
                    <a:cubicBezTo>
                      <a:pt x="0" y="32"/>
                      <a:pt x="0" y="58"/>
                      <a:pt x="16" y="74"/>
                    </a:cubicBezTo>
                    <a:cubicBezTo>
                      <a:pt x="30" y="88"/>
                      <a:pt x="52" y="90"/>
                      <a:pt x="69" y="77"/>
                    </a:cubicBezTo>
                    <a:cubicBezTo>
                      <a:pt x="69" y="86"/>
                      <a:pt x="69" y="86"/>
                      <a:pt x="69" y="86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45"/>
                      <a:pt x="85" y="45"/>
                      <a:pt x="85" y="45"/>
                    </a:cubicBezTo>
                    <a:cubicBezTo>
                      <a:pt x="85" y="34"/>
                      <a:pt x="81" y="24"/>
                      <a:pt x="73" y="16"/>
                    </a:cubicBezTo>
                  </a:path>
                </a:pathLst>
              </a:cu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02" name="Freeform 102">
                <a:extLst>
                  <a:ext uri="{FF2B5EF4-FFF2-40B4-BE49-F238E27FC236}">
                    <a16:creationId xmlns:a16="http://schemas.microsoft.com/office/drawing/2014/main" id="{ED908C04-E89A-CF2B-8956-B1C315CC7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5138" y="4852988"/>
                <a:ext cx="69850" cy="157163"/>
              </a:xfrm>
              <a:custGeom>
                <a:avLst/>
                <a:gdLst>
                  <a:gd name="T0" fmla="*/ 30 w 44"/>
                  <a:gd name="T1" fmla="*/ 0 h 99"/>
                  <a:gd name="T2" fmla="*/ 13 w 44"/>
                  <a:gd name="T3" fmla="*/ 0 h 99"/>
                  <a:gd name="T4" fmla="*/ 13 w 44"/>
                  <a:gd name="T5" fmla="*/ 18 h 99"/>
                  <a:gd name="T6" fmla="*/ 0 w 44"/>
                  <a:gd name="T7" fmla="*/ 18 h 99"/>
                  <a:gd name="T8" fmla="*/ 0 w 44"/>
                  <a:gd name="T9" fmla="*/ 35 h 99"/>
                  <a:gd name="T10" fmla="*/ 13 w 44"/>
                  <a:gd name="T11" fmla="*/ 35 h 99"/>
                  <a:gd name="T12" fmla="*/ 13 w 44"/>
                  <a:gd name="T13" fmla="*/ 99 h 99"/>
                  <a:gd name="T14" fmla="*/ 30 w 44"/>
                  <a:gd name="T15" fmla="*/ 99 h 99"/>
                  <a:gd name="T16" fmla="*/ 30 w 44"/>
                  <a:gd name="T17" fmla="*/ 35 h 99"/>
                  <a:gd name="T18" fmla="*/ 44 w 44"/>
                  <a:gd name="T19" fmla="*/ 35 h 99"/>
                  <a:gd name="T20" fmla="*/ 44 w 44"/>
                  <a:gd name="T21" fmla="*/ 18 h 99"/>
                  <a:gd name="T22" fmla="*/ 30 w 44"/>
                  <a:gd name="T23" fmla="*/ 18 h 99"/>
                  <a:gd name="T24" fmla="*/ 30 w 44"/>
                  <a:gd name="T25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99">
                    <a:moveTo>
                      <a:pt x="30" y="0"/>
                    </a:moveTo>
                    <a:lnTo>
                      <a:pt x="13" y="0"/>
                    </a:lnTo>
                    <a:lnTo>
                      <a:pt x="13" y="18"/>
                    </a:lnTo>
                    <a:lnTo>
                      <a:pt x="0" y="18"/>
                    </a:lnTo>
                    <a:lnTo>
                      <a:pt x="0" y="35"/>
                    </a:lnTo>
                    <a:lnTo>
                      <a:pt x="13" y="35"/>
                    </a:lnTo>
                    <a:lnTo>
                      <a:pt x="13" y="99"/>
                    </a:lnTo>
                    <a:lnTo>
                      <a:pt x="30" y="99"/>
                    </a:lnTo>
                    <a:lnTo>
                      <a:pt x="30" y="35"/>
                    </a:lnTo>
                    <a:lnTo>
                      <a:pt x="44" y="35"/>
                    </a:lnTo>
                    <a:lnTo>
                      <a:pt x="44" y="18"/>
                    </a:lnTo>
                    <a:lnTo>
                      <a:pt x="30" y="18"/>
                    </a:lnTo>
                    <a:lnTo>
                      <a:pt x="3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03" name="Rectangle 103">
                <a:extLst>
                  <a:ext uri="{FF2B5EF4-FFF2-40B4-BE49-F238E27FC236}">
                    <a16:creationId xmlns:a16="http://schemas.microsoft.com/office/drawing/2014/main" id="{22F5FDC0-041E-CB8E-166A-C613341632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40863" y="4908550"/>
                <a:ext cx="25400" cy="101600"/>
              </a:xfrm>
              <a:prstGeom prst="rect">
                <a:avLst/>
              </a:pr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04" name="Freeform 104">
                <a:extLst>
                  <a:ext uri="{FF2B5EF4-FFF2-40B4-BE49-F238E27FC236}">
                    <a16:creationId xmlns:a16="http://schemas.microsoft.com/office/drawing/2014/main" id="{0A0485CF-85B3-1BBE-055A-EBD7AEE76C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215438" y="4879975"/>
                <a:ext cx="127000" cy="130175"/>
              </a:xfrm>
              <a:custGeom>
                <a:avLst/>
                <a:gdLst>
                  <a:gd name="T0" fmla="*/ 65 w 81"/>
                  <a:gd name="T1" fmla="*/ 41 h 82"/>
                  <a:gd name="T2" fmla="*/ 40 w 81"/>
                  <a:gd name="T3" fmla="*/ 65 h 82"/>
                  <a:gd name="T4" fmla="*/ 16 w 81"/>
                  <a:gd name="T5" fmla="*/ 41 h 82"/>
                  <a:gd name="T6" fmla="*/ 40 w 81"/>
                  <a:gd name="T7" fmla="*/ 17 h 82"/>
                  <a:gd name="T8" fmla="*/ 65 w 81"/>
                  <a:gd name="T9" fmla="*/ 41 h 82"/>
                  <a:gd name="T10" fmla="*/ 40 w 81"/>
                  <a:gd name="T11" fmla="*/ 0 h 82"/>
                  <a:gd name="T12" fmla="*/ 0 w 81"/>
                  <a:gd name="T13" fmla="*/ 41 h 82"/>
                  <a:gd name="T14" fmla="*/ 40 w 81"/>
                  <a:gd name="T15" fmla="*/ 82 h 82"/>
                  <a:gd name="T16" fmla="*/ 65 w 81"/>
                  <a:gd name="T17" fmla="*/ 73 h 82"/>
                  <a:gd name="T18" fmla="*/ 65 w 81"/>
                  <a:gd name="T19" fmla="*/ 82 h 82"/>
                  <a:gd name="T20" fmla="*/ 81 w 81"/>
                  <a:gd name="T21" fmla="*/ 82 h 82"/>
                  <a:gd name="T22" fmla="*/ 81 w 81"/>
                  <a:gd name="T23" fmla="*/ 41 h 82"/>
                  <a:gd name="T24" fmla="*/ 40 w 81"/>
                  <a:gd name="T25" fmla="*/ 0 h 82"/>
                  <a:gd name="T26" fmla="*/ 40 w 81"/>
                  <a:gd name="T2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1" h="82">
                    <a:moveTo>
                      <a:pt x="65" y="41"/>
                    </a:moveTo>
                    <a:cubicBezTo>
                      <a:pt x="64" y="54"/>
                      <a:pt x="54" y="65"/>
                      <a:pt x="40" y="65"/>
                    </a:cubicBezTo>
                    <a:cubicBezTo>
                      <a:pt x="27" y="65"/>
                      <a:pt x="16" y="54"/>
                      <a:pt x="16" y="41"/>
                    </a:cubicBezTo>
                    <a:cubicBezTo>
                      <a:pt x="16" y="27"/>
                      <a:pt x="27" y="17"/>
                      <a:pt x="40" y="17"/>
                    </a:cubicBezTo>
                    <a:cubicBezTo>
                      <a:pt x="54" y="17"/>
                      <a:pt x="64" y="27"/>
                      <a:pt x="65" y="41"/>
                    </a:cubicBezTo>
                    <a:close/>
                    <a:moveTo>
                      <a:pt x="40" y="0"/>
                    </a:moveTo>
                    <a:cubicBezTo>
                      <a:pt x="18" y="0"/>
                      <a:pt x="0" y="18"/>
                      <a:pt x="0" y="41"/>
                    </a:cubicBezTo>
                    <a:cubicBezTo>
                      <a:pt x="0" y="63"/>
                      <a:pt x="18" y="82"/>
                      <a:pt x="40" y="82"/>
                    </a:cubicBezTo>
                    <a:cubicBezTo>
                      <a:pt x="49" y="81"/>
                      <a:pt x="58" y="79"/>
                      <a:pt x="65" y="73"/>
                    </a:cubicBezTo>
                    <a:cubicBezTo>
                      <a:pt x="65" y="82"/>
                      <a:pt x="65" y="82"/>
                      <a:pt x="65" y="82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19"/>
                      <a:pt x="63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05" name="Freeform 105">
                <a:extLst>
                  <a:ext uri="{FF2B5EF4-FFF2-40B4-BE49-F238E27FC236}">
                    <a16:creationId xmlns:a16="http://schemas.microsoft.com/office/drawing/2014/main" id="{5C6C0364-65D3-A539-4BCB-6D2681BAF0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16951" y="4878388"/>
                <a:ext cx="95250" cy="133350"/>
              </a:xfrm>
              <a:custGeom>
                <a:avLst/>
                <a:gdLst>
                  <a:gd name="T0" fmla="*/ 28 w 60"/>
                  <a:gd name="T1" fmla="*/ 84 h 84"/>
                  <a:gd name="T2" fmla="*/ 13 w 60"/>
                  <a:gd name="T3" fmla="*/ 80 h 84"/>
                  <a:gd name="T4" fmla="*/ 2 w 60"/>
                  <a:gd name="T5" fmla="*/ 70 h 84"/>
                  <a:gd name="T6" fmla="*/ 15 w 60"/>
                  <a:gd name="T7" fmla="*/ 61 h 84"/>
                  <a:gd name="T8" fmla="*/ 21 w 60"/>
                  <a:gd name="T9" fmla="*/ 66 h 84"/>
                  <a:gd name="T10" fmla="*/ 28 w 60"/>
                  <a:gd name="T11" fmla="*/ 67 h 84"/>
                  <a:gd name="T12" fmla="*/ 37 w 60"/>
                  <a:gd name="T13" fmla="*/ 65 h 84"/>
                  <a:gd name="T14" fmla="*/ 40 w 60"/>
                  <a:gd name="T15" fmla="*/ 55 h 84"/>
                  <a:gd name="T16" fmla="*/ 40 w 60"/>
                  <a:gd name="T17" fmla="*/ 54 h 84"/>
                  <a:gd name="T18" fmla="*/ 22 w 60"/>
                  <a:gd name="T19" fmla="*/ 47 h 84"/>
                  <a:gd name="T20" fmla="*/ 7 w 60"/>
                  <a:gd name="T21" fmla="*/ 40 h 84"/>
                  <a:gd name="T22" fmla="*/ 1 w 60"/>
                  <a:gd name="T23" fmla="*/ 22 h 84"/>
                  <a:gd name="T24" fmla="*/ 1 w 60"/>
                  <a:gd name="T25" fmla="*/ 22 h 84"/>
                  <a:gd name="T26" fmla="*/ 12 w 60"/>
                  <a:gd name="T27" fmla="*/ 5 h 84"/>
                  <a:gd name="T28" fmla="*/ 30 w 60"/>
                  <a:gd name="T29" fmla="*/ 0 h 84"/>
                  <a:gd name="T30" fmla="*/ 44 w 60"/>
                  <a:gd name="T31" fmla="*/ 4 h 84"/>
                  <a:gd name="T32" fmla="*/ 56 w 60"/>
                  <a:gd name="T33" fmla="*/ 14 h 84"/>
                  <a:gd name="T34" fmla="*/ 43 w 60"/>
                  <a:gd name="T35" fmla="*/ 23 h 84"/>
                  <a:gd name="T36" fmla="*/ 37 w 60"/>
                  <a:gd name="T37" fmla="*/ 18 h 84"/>
                  <a:gd name="T38" fmla="*/ 19 w 60"/>
                  <a:gd name="T39" fmla="*/ 18 h 84"/>
                  <a:gd name="T40" fmla="*/ 18 w 60"/>
                  <a:gd name="T41" fmla="*/ 28 h 84"/>
                  <a:gd name="T42" fmla="*/ 26 w 60"/>
                  <a:gd name="T43" fmla="*/ 32 h 84"/>
                  <a:gd name="T44" fmla="*/ 36 w 60"/>
                  <a:gd name="T45" fmla="*/ 34 h 84"/>
                  <a:gd name="T46" fmla="*/ 52 w 60"/>
                  <a:gd name="T47" fmla="*/ 43 h 84"/>
                  <a:gd name="T48" fmla="*/ 49 w 60"/>
                  <a:gd name="T49" fmla="*/ 77 h 84"/>
                  <a:gd name="T50" fmla="*/ 46 w 60"/>
                  <a:gd name="T51" fmla="*/ 79 h 84"/>
                  <a:gd name="T52" fmla="*/ 28 w 60"/>
                  <a:gd name="T53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84">
                    <a:moveTo>
                      <a:pt x="28" y="84"/>
                    </a:moveTo>
                    <a:cubicBezTo>
                      <a:pt x="23" y="84"/>
                      <a:pt x="18" y="82"/>
                      <a:pt x="13" y="80"/>
                    </a:cubicBezTo>
                    <a:cubicBezTo>
                      <a:pt x="9" y="78"/>
                      <a:pt x="5" y="74"/>
                      <a:pt x="2" y="70"/>
                    </a:cubicBezTo>
                    <a:cubicBezTo>
                      <a:pt x="15" y="61"/>
                      <a:pt x="15" y="61"/>
                      <a:pt x="15" y="61"/>
                    </a:cubicBezTo>
                    <a:cubicBezTo>
                      <a:pt x="16" y="63"/>
                      <a:pt x="18" y="64"/>
                      <a:pt x="21" y="66"/>
                    </a:cubicBezTo>
                    <a:cubicBezTo>
                      <a:pt x="23" y="67"/>
                      <a:pt x="25" y="67"/>
                      <a:pt x="28" y="67"/>
                    </a:cubicBezTo>
                    <a:cubicBezTo>
                      <a:pt x="31" y="67"/>
                      <a:pt x="35" y="67"/>
                      <a:pt x="37" y="65"/>
                    </a:cubicBezTo>
                    <a:cubicBezTo>
                      <a:pt x="41" y="63"/>
                      <a:pt x="42" y="58"/>
                      <a:pt x="40" y="55"/>
                    </a:cubicBezTo>
                    <a:cubicBezTo>
                      <a:pt x="40" y="54"/>
                      <a:pt x="40" y="54"/>
                      <a:pt x="40" y="54"/>
                    </a:cubicBezTo>
                    <a:cubicBezTo>
                      <a:pt x="36" y="49"/>
                      <a:pt x="28" y="49"/>
                      <a:pt x="22" y="47"/>
                    </a:cubicBezTo>
                    <a:cubicBezTo>
                      <a:pt x="17" y="46"/>
                      <a:pt x="11" y="44"/>
                      <a:pt x="7" y="40"/>
                    </a:cubicBezTo>
                    <a:cubicBezTo>
                      <a:pt x="2" y="35"/>
                      <a:pt x="0" y="29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15"/>
                      <a:pt x="6" y="9"/>
                      <a:pt x="12" y="5"/>
                    </a:cubicBezTo>
                    <a:cubicBezTo>
                      <a:pt x="17" y="2"/>
                      <a:pt x="23" y="0"/>
                      <a:pt x="30" y="0"/>
                    </a:cubicBezTo>
                    <a:cubicBezTo>
                      <a:pt x="35" y="0"/>
                      <a:pt x="40" y="1"/>
                      <a:pt x="44" y="4"/>
                    </a:cubicBezTo>
                    <a:cubicBezTo>
                      <a:pt x="49" y="6"/>
                      <a:pt x="53" y="10"/>
                      <a:pt x="56" y="14"/>
                    </a:cubicBezTo>
                    <a:cubicBezTo>
                      <a:pt x="43" y="23"/>
                      <a:pt x="43" y="23"/>
                      <a:pt x="43" y="23"/>
                    </a:cubicBezTo>
                    <a:cubicBezTo>
                      <a:pt x="41" y="21"/>
                      <a:pt x="39" y="19"/>
                      <a:pt x="37" y="18"/>
                    </a:cubicBezTo>
                    <a:cubicBezTo>
                      <a:pt x="32" y="16"/>
                      <a:pt x="24" y="14"/>
                      <a:pt x="19" y="18"/>
                    </a:cubicBezTo>
                    <a:cubicBezTo>
                      <a:pt x="17" y="21"/>
                      <a:pt x="16" y="25"/>
                      <a:pt x="18" y="28"/>
                    </a:cubicBezTo>
                    <a:cubicBezTo>
                      <a:pt x="20" y="30"/>
                      <a:pt x="23" y="31"/>
                      <a:pt x="26" y="32"/>
                    </a:cubicBezTo>
                    <a:cubicBezTo>
                      <a:pt x="30" y="33"/>
                      <a:pt x="33" y="33"/>
                      <a:pt x="36" y="34"/>
                    </a:cubicBezTo>
                    <a:cubicBezTo>
                      <a:pt x="42" y="35"/>
                      <a:pt x="48" y="39"/>
                      <a:pt x="52" y="43"/>
                    </a:cubicBezTo>
                    <a:cubicBezTo>
                      <a:pt x="60" y="54"/>
                      <a:pt x="59" y="69"/>
                      <a:pt x="49" y="77"/>
                    </a:cubicBezTo>
                    <a:cubicBezTo>
                      <a:pt x="48" y="78"/>
                      <a:pt x="47" y="78"/>
                      <a:pt x="46" y="79"/>
                    </a:cubicBezTo>
                    <a:cubicBezTo>
                      <a:pt x="40" y="82"/>
                      <a:pt x="34" y="84"/>
                      <a:pt x="28" y="84"/>
                    </a:cubicBezTo>
                  </a:path>
                </a:pathLst>
              </a:cu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06" name="Freeform 106">
                <a:extLst>
                  <a:ext uri="{FF2B5EF4-FFF2-40B4-BE49-F238E27FC236}">
                    <a16:creationId xmlns:a16="http://schemas.microsoft.com/office/drawing/2014/main" id="{BEE9FC03-3B0C-5F85-3DD9-5AA4928668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89926" y="4827588"/>
                <a:ext cx="268288" cy="230188"/>
              </a:xfrm>
              <a:custGeom>
                <a:avLst/>
                <a:gdLst>
                  <a:gd name="T0" fmla="*/ 134 w 169"/>
                  <a:gd name="T1" fmla="*/ 30 h 145"/>
                  <a:gd name="T2" fmla="*/ 125 w 169"/>
                  <a:gd name="T3" fmla="*/ 33 h 145"/>
                  <a:gd name="T4" fmla="*/ 137 w 169"/>
                  <a:gd name="T5" fmla="*/ 38 h 145"/>
                  <a:gd name="T6" fmla="*/ 119 w 169"/>
                  <a:gd name="T7" fmla="*/ 84 h 145"/>
                  <a:gd name="T8" fmla="*/ 95 w 169"/>
                  <a:gd name="T9" fmla="*/ 110 h 145"/>
                  <a:gd name="T10" fmla="*/ 86 w 169"/>
                  <a:gd name="T11" fmla="*/ 115 h 145"/>
                  <a:gd name="T12" fmla="*/ 109 w 169"/>
                  <a:gd name="T13" fmla="*/ 126 h 145"/>
                  <a:gd name="T14" fmla="*/ 119 w 169"/>
                  <a:gd name="T15" fmla="*/ 126 h 145"/>
                  <a:gd name="T16" fmla="*/ 109 w 169"/>
                  <a:gd name="T17" fmla="*/ 127 h 145"/>
                  <a:gd name="T18" fmla="*/ 75 w 169"/>
                  <a:gd name="T19" fmla="*/ 111 h 145"/>
                  <a:gd name="T20" fmla="*/ 74 w 169"/>
                  <a:gd name="T21" fmla="*/ 110 h 145"/>
                  <a:gd name="T22" fmla="*/ 50 w 169"/>
                  <a:gd name="T23" fmla="*/ 84 h 145"/>
                  <a:gd name="T24" fmla="*/ 31 w 169"/>
                  <a:gd name="T25" fmla="*/ 59 h 145"/>
                  <a:gd name="T26" fmla="*/ 26 w 169"/>
                  <a:gd name="T27" fmla="*/ 41 h 145"/>
                  <a:gd name="T28" fmla="*/ 57 w 169"/>
                  <a:gd name="T29" fmla="*/ 8 h 145"/>
                  <a:gd name="T30" fmla="*/ 65 w 169"/>
                  <a:gd name="T31" fmla="*/ 8 h 145"/>
                  <a:gd name="T32" fmla="*/ 57 w 169"/>
                  <a:gd name="T33" fmla="*/ 9 h 145"/>
                  <a:gd name="T34" fmla="*/ 31 w 169"/>
                  <a:gd name="T35" fmla="*/ 41 h 145"/>
                  <a:gd name="T36" fmla="*/ 50 w 169"/>
                  <a:gd name="T37" fmla="*/ 33 h 145"/>
                  <a:gd name="T38" fmla="*/ 65 w 169"/>
                  <a:gd name="T39" fmla="*/ 42 h 145"/>
                  <a:gd name="T40" fmla="*/ 98 w 169"/>
                  <a:gd name="T41" fmla="*/ 49 h 145"/>
                  <a:gd name="T42" fmla="*/ 105 w 169"/>
                  <a:gd name="T43" fmla="*/ 42 h 145"/>
                  <a:gd name="T44" fmla="*/ 105 w 169"/>
                  <a:gd name="T45" fmla="*/ 42 h 145"/>
                  <a:gd name="T46" fmla="*/ 137 w 169"/>
                  <a:gd name="T47" fmla="*/ 26 h 145"/>
                  <a:gd name="T48" fmla="*/ 168 w 169"/>
                  <a:gd name="T49" fmla="*/ 48 h 145"/>
                  <a:gd name="T50" fmla="*/ 134 w 169"/>
                  <a:gd name="T51" fmla="*/ 30 h 145"/>
                  <a:gd name="T52" fmla="*/ 168 w 169"/>
                  <a:gd name="T53" fmla="*/ 40 h 145"/>
                  <a:gd name="T54" fmla="*/ 157 w 169"/>
                  <a:gd name="T55" fmla="*/ 19 h 145"/>
                  <a:gd name="T56" fmla="*/ 95 w 169"/>
                  <a:gd name="T57" fmla="*/ 13 h 145"/>
                  <a:gd name="T58" fmla="*/ 89 w 169"/>
                  <a:gd name="T59" fmla="*/ 18 h 145"/>
                  <a:gd name="T60" fmla="*/ 89 w 169"/>
                  <a:gd name="T61" fmla="*/ 18 h 145"/>
                  <a:gd name="T62" fmla="*/ 86 w 169"/>
                  <a:gd name="T63" fmla="*/ 21 h 145"/>
                  <a:gd name="T64" fmla="*/ 85 w 169"/>
                  <a:gd name="T65" fmla="*/ 22 h 145"/>
                  <a:gd name="T66" fmla="*/ 83 w 169"/>
                  <a:gd name="T67" fmla="*/ 21 h 145"/>
                  <a:gd name="T68" fmla="*/ 80 w 169"/>
                  <a:gd name="T69" fmla="*/ 18 h 145"/>
                  <a:gd name="T70" fmla="*/ 75 w 169"/>
                  <a:gd name="T71" fmla="*/ 13 h 145"/>
                  <a:gd name="T72" fmla="*/ 66 w 169"/>
                  <a:gd name="T73" fmla="*/ 8 h 145"/>
                  <a:gd name="T74" fmla="*/ 66 w 169"/>
                  <a:gd name="T75" fmla="*/ 8 h 145"/>
                  <a:gd name="T76" fmla="*/ 13 w 169"/>
                  <a:gd name="T77" fmla="*/ 19 h 145"/>
                  <a:gd name="T78" fmla="*/ 2 w 169"/>
                  <a:gd name="T79" fmla="*/ 40 h 145"/>
                  <a:gd name="T80" fmla="*/ 4 w 169"/>
                  <a:gd name="T81" fmla="*/ 65 h 145"/>
                  <a:gd name="T82" fmla="*/ 18 w 169"/>
                  <a:gd name="T83" fmla="*/ 89 h 145"/>
                  <a:gd name="T84" fmla="*/ 47 w 169"/>
                  <a:gd name="T85" fmla="*/ 122 h 145"/>
                  <a:gd name="T86" fmla="*/ 65 w 169"/>
                  <a:gd name="T87" fmla="*/ 138 h 145"/>
                  <a:gd name="T88" fmla="*/ 104 w 169"/>
                  <a:gd name="T89" fmla="*/ 138 h 145"/>
                  <a:gd name="T90" fmla="*/ 119 w 169"/>
                  <a:gd name="T91" fmla="*/ 126 h 145"/>
                  <a:gd name="T92" fmla="*/ 123 w 169"/>
                  <a:gd name="T93" fmla="*/ 122 h 145"/>
                  <a:gd name="T94" fmla="*/ 151 w 169"/>
                  <a:gd name="T95" fmla="*/ 89 h 145"/>
                  <a:gd name="T96" fmla="*/ 166 w 169"/>
                  <a:gd name="T97" fmla="*/ 65 h 145"/>
                  <a:gd name="T98" fmla="*/ 168 w 169"/>
                  <a:gd name="T99" fmla="*/ 49 h 145"/>
                  <a:gd name="T100" fmla="*/ 168 w 169"/>
                  <a:gd name="T101" fmla="*/ 4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9" h="145">
                    <a:moveTo>
                      <a:pt x="134" y="30"/>
                    </a:moveTo>
                    <a:cubicBezTo>
                      <a:pt x="131" y="31"/>
                      <a:pt x="128" y="32"/>
                      <a:pt x="125" y="33"/>
                    </a:cubicBezTo>
                    <a:cubicBezTo>
                      <a:pt x="129" y="33"/>
                      <a:pt x="134" y="35"/>
                      <a:pt x="137" y="38"/>
                    </a:cubicBezTo>
                    <a:cubicBezTo>
                      <a:pt x="149" y="53"/>
                      <a:pt x="128" y="74"/>
                      <a:pt x="119" y="84"/>
                    </a:cubicBezTo>
                    <a:cubicBezTo>
                      <a:pt x="113" y="91"/>
                      <a:pt x="100" y="105"/>
                      <a:pt x="95" y="110"/>
                    </a:cubicBezTo>
                    <a:cubicBezTo>
                      <a:pt x="93" y="113"/>
                      <a:pt x="90" y="114"/>
                      <a:pt x="86" y="115"/>
                    </a:cubicBezTo>
                    <a:cubicBezTo>
                      <a:pt x="93" y="121"/>
                      <a:pt x="101" y="125"/>
                      <a:pt x="109" y="126"/>
                    </a:cubicBezTo>
                    <a:cubicBezTo>
                      <a:pt x="112" y="126"/>
                      <a:pt x="116" y="126"/>
                      <a:pt x="119" y="126"/>
                    </a:cubicBezTo>
                    <a:cubicBezTo>
                      <a:pt x="116" y="127"/>
                      <a:pt x="113" y="127"/>
                      <a:pt x="109" y="127"/>
                    </a:cubicBezTo>
                    <a:cubicBezTo>
                      <a:pt x="96" y="127"/>
                      <a:pt x="84" y="121"/>
                      <a:pt x="75" y="111"/>
                    </a:cubicBezTo>
                    <a:cubicBezTo>
                      <a:pt x="75" y="111"/>
                      <a:pt x="74" y="110"/>
                      <a:pt x="74" y="110"/>
                    </a:cubicBezTo>
                    <a:cubicBezTo>
                      <a:pt x="69" y="105"/>
                      <a:pt x="56" y="91"/>
                      <a:pt x="50" y="84"/>
                    </a:cubicBezTo>
                    <a:cubicBezTo>
                      <a:pt x="45" y="78"/>
                      <a:pt x="36" y="68"/>
                      <a:pt x="31" y="59"/>
                    </a:cubicBezTo>
                    <a:cubicBezTo>
                      <a:pt x="28" y="53"/>
                      <a:pt x="26" y="47"/>
                      <a:pt x="26" y="41"/>
                    </a:cubicBezTo>
                    <a:cubicBezTo>
                      <a:pt x="26" y="23"/>
                      <a:pt x="40" y="9"/>
                      <a:pt x="57" y="8"/>
                    </a:cubicBezTo>
                    <a:cubicBezTo>
                      <a:pt x="60" y="8"/>
                      <a:pt x="63" y="8"/>
                      <a:pt x="65" y="8"/>
                    </a:cubicBezTo>
                    <a:cubicBezTo>
                      <a:pt x="63" y="8"/>
                      <a:pt x="60" y="9"/>
                      <a:pt x="57" y="9"/>
                    </a:cubicBezTo>
                    <a:cubicBezTo>
                      <a:pt x="42" y="12"/>
                      <a:pt x="31" y="26"/>
                      <a:pt x="31" y="41"/>
                    </a:cubicBezTo>
                    <a:cubicBezTo>
                      <a:pt x="35" y="35"/>
                      <a:pt x="42" y="31"/>
                      <a:pt x="50" y="33"/>
                    </a:cubicBezTo>
                    <a:cubicBezTo>
                      <a:pt x="56" y="34"/>
                      <a:pt x="61" y="38"/>
                      <a:pt x="65" y="42"/>
                    </a:cubicBezTo>
                    <a:cubicBezTo>
                      <a:pt x="72" y="53"/>
                      <a:pt x="87" y="56"/>
                      <a:pt x="98" y="49"/>
                    </a:cubicBezTo>
                    <a:cubicBezTo>
                      <a:pt x="101" y="47"/>
                      <a:pt x="103" y="45"/>
                      <a:pt x="105" y="42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113" y="33"/>
                      <a:pt x="125" y="27"/>
                      <a:pt x="137" y="26"/>
                    </a:cubicBezTo>
                    <a:cubicBezTo>
                      <a:pt x="151" y="25"/>
                      <a:pt x="164" y="35"/>
                      <a:pt x="168" y="48"/>
                    </a:cubicBezTo>
                    <a:cubicBezTo>
                      <a:pt x="162" y="35"/>
                      <a:pt x="148" y="28"/>
                      <a:pt x="134" y="30"/>
                    </a:cubicBezTo>
                    <a:moveTo>
                      <a:pt x="168" y="40"/>
                    </a:moveTo>
                    <a:cubicBezTo>
                      <a:pt x="166" y="32"/>
                      <a:pt x="162" y="25"/>
                      <a:pt x="157" y="19"/>
                    </a:cubicBezTo>
                    <a:cubicBezTo>
                      <a:pt x="142" y="2"/>
                      <a:pt x="113" y="0"/>
                      <a:pt x="95" y="13"/>
                    </a:cubicBezTo>
                    <a:cubicBezTo>
                      <a:pt x="93" y="15"/>
                      <a:pt x="91" y="16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8" y="19"/>
                      <a:pt x="87" y="20"/>
                      <a:pt x="86" y="21"/>
                    </a:cubicBezTo>
                    <a:cubicBezTo>
                      <a:pt x="86" y="21"/>
                      <a:pt x="85" y="22"/>
                      <a:pt x="85" y="22"/>
                    </a:cubicBezTo>
                    <a:cubicBezTo>
                      <a:pt x="84" y="22"/>
                      <a:pt x="83" y="21"/>
                      <a:pt x="83" y="21"/>
                    </a:cubicBezTo>
                    <a:cubicBezTo>
                      <a:pt x="82" y="20"/>
                      <a:pt x="81" y="19"/>
                      <a:pt x="80" y="18"/>
                    </a:cubicBezTo>
                    <a:cubicBezTo>
                      <a:pt x="78" y="16"/>
                      <a:pt x="76" y="15"/>
                      <a:pt x="75" y="13"/>
                    </a:cubicBezTo>
                    <a:cubicBezTo>
                      <a:pt x="72" y="11"/>
                      <a:pt x="69" y="10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48" y="1"/>
                      <a:pt x="25" y="5"/>
                      <a:pt x="13" y="19"/>
                    </a:cubicBezTo>
                    <a:cubicBezTo>
                      <a:pt x="7" y="25"/>
                      <a:pt x="4" y="32"/>
                      <a:pt x="2" y="40"/>
                    </a:cubicBezTo>
                    <a:cubicBezTo>
                      <a:pt x="0" y="49"/>
                      <a:pt x="1" y="57"/>
                      <a:pt x="4" y="65"/>
                    </a:cubicBezTo>
                    <a:cubicBezTo>
                      <a:pt x="7" y="74"/>
                      <a:pt x="12" y="82"/>
                      <a:pt x="18" y="89"/>
                    </a:cubicBezTo>
                    <a:cubicBezTo>
                      <a:pt x="27" y="100"/>
                      <a:pt x="37" y="112"/>
                      <a:pt x="47" y="122"/>
                    </a:cubicBezTo>
                    <a:cubicBezTo>
                      <a:pt x="52" y="128"/>
                      <a:pt x="58" y="134"/>
                      <a:pt x="65" y="138"/>
                    </a:cubicBezTo>
                    <a:cubicBezTo>
                      <a:pt x="77" y="145"/>
                      <a:pt x="92" y="145"/>
                      <a:pt x="104" y="138"/>
                    </a:cubicBezTo>
                    <a:cubicBezTo>
                      <a:pt x="110" y="135"/>
                      <a:pt x="115" y="130"/>
                      <a:pt x="119" y="126"/>
                    </a:cubicBezTo>
                    <a:cubicBezTo>
                      <a:pt x="120" y="124"/>
                      <a:pt x="122" y="123"/>
                      <a:pt x="123" y="122"/>
                    </a:cubicBezTo>
                    <a:cubicBezTo>
                      <a:pt x="133" y="111"/>
                      <a:pt x="142" y="100"/>
                      <a:pt x="151" y="89"/>
                    </a:cubicBezTo>
                    <a:cubicBezTo>
                      <a:pt x="157" y="82"/>
                      <a:pt x="162" y="74"/>
                      <a:pt x="166" y="65"/>
                    </a:cubicBezTo>
                    <a:cubicBezTo>
                      <a:pt x="168" y="60"/>
                      <a:pt x="169" y="54"/>
                      <a:pt x="168" y="49"/>
                    </a:cubicBezTo>
                    <a:cubicBezTo>
                      <a:pt x="168" y="46"/>
                      <a:pt x="168" y="43"/>
                      <a:pt x="168" y="4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grpSp>
          <p:nvGrpSpPr>
            <p:cNvPr id="207" name="Group 5">
              <a:extLst>
                <a:ext uri="{FF2B5EF4-FFF2-40B4-BE49-F238E27FC236}">
                  <a16:creationId xmlns:a16="http://schemas.microsoft.com/office/drawing/2014/main" id="{4CF37856-F668-79AA-C146-2C35C1B19C1E}"/>
                </a:ext>
              </a:extLst>
            </p:cNvPr>
            <p:cNvGrpSpPr>
              <a:grpSpLocks noChangeAspect="1"/>
            </p:cNvGrpSpPr>
            <p:nvPr userDrawn="1"/>
          </p:nvGrpSpPr>
          <p:grpSpPr bwMode="auto">
            <a:xfrm>
              <a:off x="12742811" y="7471159"/>
              <a:ext cx="435101" cy="357915"/>
              <a:chOff x="3079" y="1534"/>
              <a:chExt cx="1522" cy="1252"/>
            </a:xfrm>
          </p:grpSpPr>
          <p:sp>
            <p:nvSpPr>
              <p:cNvPr id="208" name="AutoShape 4">
                <a:extLst>
                  <a:ext uri="{FF2B5EF4-FFF2-40B4-BE49-F238E27FC236}">
                    <a16:creationId xmlns:a16="http://schemas.microsoft.com/office/drawing/2014/main" id="{B60EF124-9BB8-52FA-C06F-0B47223BAFAB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3079" y="1534"/>
                <a:ext cx="1522" cy="12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09" name="Freeform 6">
                <a:extLst>
                  <a:ext uri="{FF2B5EF4-FFF2-40B4-BE49-F238E27FC236}">
                    <a16:creationId xmlns:a16="http://schemas.microsoft.com/office/drawing/2014/main" id="{313559FB-C899-E9B6-1904-E63C7FCDA8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3" y="1720"/>
                <a:ext cx="846" cy="923"/>
              </a:xfrm>
              <a:custGeom>
                <a:avLst/>
                <a:gdLst>
                  <a:gd name="T0" fmla="*/ 236 w 355"/>
                  <a:gd name="T1" fmla="*/ 2 h 387"/>
                  <a:gd name="T2" fmla="*/ 113 w 355"/>
                  <a:gd name="T3" fmla="*/ 64 h 387"/>
                  <a:gd name="T4" fmla="*/ 169 w 355"/>
                  <a:gd name="T5" fmla="*/ 30 h 387"/>
                  <a:gd name="T6" fmla="*/ 233 w 355"/>
                  <a:gd name="T7" fmla="*/ 49 h 387"/>
                  <a:gd name="T8" fmla="*/ 167 w 355"/>
                  <a:gd name="T9" fmla="*/ 223 h 387"/>
                  <a:gd name="T10" fmla="*/ 77 w 355"/>
                  <a:gd name="T11" fmla="*/ 322 h 387"/>
                  <a:gd name="T12" fmla="*/ 36 w 355"/>
                  <a:gd name="T13" fmla="*/ 340 h 387"/>
                  <a:gd name="T14" fmla="*/ 0 w 355"/>
                  <a:gd name="T15" fmla="*/ 326 h 387"/>
                  <a:gd name="T16" fmla="*/ 130 w 355"/>
                  <a:gd name="T17" fmla="*/ 387 h 387"/>
                  <a:gd name="T18" fmla="*/ 167 w 355"/>
                  <a:gd name="T19" fmla="*/ 381 h 387"/>
                  <a:gd name="T20" fmla="*/ 181 w 355"/>
                  <a:gd name="T21" fmla="*/ 367 h 387"/>
                  <a:gd name="T22" fmla="*/ 288 w 355"/>
                  <a:gd name="T23" fmla="*/ 242 h 387"/>
                  <a:gd name="T24" fmla="*/ 344 w 355"/>
                  <a:gd name="T25" fmla="*/ 152 h 387"/>
                  <a:gd name="T26" fmla="*/ 355 w 355"/>
                  <a:gd name="T27" fmla="*/ 89 h 387"/>
                  <a:gd name="T28" fmla="*/ 236 w 355"/>
                  <a:gd name="T29" fmla="*/ 2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5" h="387">
                    <a:moveTo>
                      <a:pt x="236" y="2"/>
                    </a:moveTo>
                    <a:cubicBezTo>
                      <a:pt x="193" y="3"/>
                      <a:pt x="141" y="29"/>
                      <a:pt x="113" y="64"/>
                    </a:cubicBezTo>
                    <a:cubicBezTo>
                      <a:pt x="128" y="47"/>
                      <a:pt x="146" y="33"/>
                      <a:pt x="169" y="30"/>
                    </a:cubicBezTo>
                    <a:cubicBezTo>
                      <a:pt x="197" y="26"/>
                      <a:pt x="217" y="31"/>
                      <a:pt x="233" y="49"/>
                    </a:cubicBezTo>
                    <a:cubicBezTo>
                      <a:pt x="282" y="105"/>
                      <a:pt x="199" y="183"/>
                      <a:pt x="167" y="223"/>
                    </a:cubicBezTo>
                    <a:cubicBezTo>
                      <a:pt x="145" y="249"/>
                      <a:pt x="94" y="304"/>
                      <a:pt x="77" y="322"/>
                    </a:cubicBezTo>
                    <a:cubicBezTo>
                      <a:pt x="75" y="324"/>
                      <a:pt x="62" y="340"/>
                      <a:pt x="36" y="340"/>
                    </a:cubicBezTo>
                    <a:cubicBezTo>
                      <a:pt x="18" y="340"/>
                      <a:pt x="6" y="332"/>
                      <a:pt x="0" y="326"/>
                    </a:cubicBezTo>
                    <a:cubicBezTo>
                      <a:pt x="34" y="361"/>
                      <a:pt x="79" y="387"/>
                      <a:pt x="130" y="387"/>
                    </a:cubicBezTo>
                    <a:cubicBezTo>
                      <a:pt x="142" y="387"/>
                      <a:pt x="155" y="385"/>
                      <a:pt x="167" y="381"/>
                    </a:cubicBezTo>
                    <a:cubicBezTo>
                      <a:pt x="172" y="377"/>
                      <a:pt x="176" y="372"/>
                      <a:pt x="181" y="367"/>
                    </a:cubicBezTo>
                    <a:cubicBezTo>
                      <a:pt x="218" y="327"/>
                      <a:pt x="253" y="285"/>
                      <a:pt x="288" y="242"/>
                    </a:cubicBezTo>
                    <a:cubicBezTo>
                      <a:pt x="310" y="214"/>
                      <a:pt x="331" y="186"/>
                      <a:pt x="344" y="152"/>
                    </a:cubicBezTo>
                    <a:cubicBezTo>
                      <a:pt x="351" y="131"/>
                      <a:pt x="355" y="111"/>
                      <a:pt x="355" y="89"/>
                    </a:cubicBezTo>
                    <a:cubicBezTo>
                      <a:pt x="340" y="38"/>
                      <a:pt x="292" y="0"/>
                      <a:pt x="236" y="2"/>
                    </a:cubicBezTo>
                    <a:close/>
                  </a:path>
                </a:pathLst>
              </a:custGeom>
              <a:gradFill>
                <a:gsLst>
                  <a:gs pos="98361">
                    <a:srgbClr val="87003F"/>
                  </a:gs>
                  <a:gs pos="0">
                    <a:srgbClr val="8A0040"/>
                  </a:gs>
                  <a:gs pos="45000">
                    <a:srgbClr val="CC0057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0" name="Freeform 7">
                <a:extLst>
                  <a:ext uri="{FF2B5EF4-FFF2-40B4-BE49-F238E27FC236}">
                    <a16:creationId xmlns:a16="http://schemas.microsoft.com/office/drawing/2014/main" id="{931E2E8E-01A9-B8D8-9703-F53F63C8D4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4" y="1501"/>
                <a:ext cx="1079" cy="1283"/>
              </a:xfrm>
              <a:custGeom>
                <a:avLst/>
                <a:gdLst>
                  <a:gd name="T0" fmla="*/ 218 w 453"/>
                  <a:gd name="T1" fmla="*/ 26 h 538"/>
                  <a:gd name="T2" fmla="*/ 250 w 453"/>
                  <a:gd name="T3" fmla="*/ 27 h 538"/>
                  <a:gd name="T4" fmla="*/ 48 w 453"/>
                  <a:gd name="T5" fmla="*/ 68 h 538"/>
                  <a:gd name="T6" fmla="*/ 7 w 453"/>
                  <a:gd name="T7" fmla="*/ 148 h 538"/>
                  <a:gd name="T8" fmla="*/ 14 w 453"/>
                  <a:gd name="T9" fmla="*/ 244 h 538"/>
                  <a:gd name="T10" fmla="*/ 70 w 453"/>
                  <a:gd name="T11" fmla="*/ 334 h 538"/>
                  <a:gd name="T12" fmla="*/ 177 w 453"/>
                  <a:gd name="T13" fmla="*/ 459 h 538"/>
                  <a:gd name="T14" fmla="*/ 248 w 453"/>
                  <a:gd name="T15" fmla="*/ 519 h 538"/>
                  <a:gd name="T16" fmla="*/ 322 w 453"/>
                  <a:gd name="T17" fmla="*/ 538 h 538"/>
                  <a:gd name="T18" fmla="*/ 395 w 453"/>
                  <a:gd name="T19" fmla="*/ 519 h 538"/>
                  <a:gd name="T20" fmla="*/ 453 w 453"/>
                  <a:gd name="T21" fmla="*/ 473 h 538"/>
                  <a:gd name="T22" fmla="*/ 415 w 453"/>
                  <a:gd name="T23" fmla="*/ 479 h 538"/>
                  <a:gd name="T24" fmla="*/ 285 w 453"/>
                  <a:gd name="T25" fmla="*/ 418 h 538"/>
                  <a:gd name="T26" fmla="*/ 280 w 453"/>
                  <a:gd name="T27" fmla="*/ 412 h 538"/>
                  <a:gd name="T28" fmla="*/ 191 w 453"/>
                  <a:gd name="T29" fmla="*/ 315 h 538"/>
                  <a:gd name="T30" fmla="*/ 119 w 453"/>
                  <a:gd name="T31" fmla="*/ 218 h 538"/>
                  <a:gd name="T32" fmla="*/ 100 w 453"/>
                  <a:gd name="T33" fmla="*/ 150 h 538"/>
                  <a:gd name="T34" fmla="*/ 218 w 453"/>
                  <a:gd name="T35" fmla="*/ 26 h 5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3" h="538">
                    <a:moveTo>
                      <a:pt x="218" y="26"/>
                    </a:moveTo>
                    <a:cubicBezTo>
                      <a:pt x="229" y="25"/>
                      <a:pt x="240" y="26"/>
                      <a:pt x="250" y="27"/>
                    </a:cubicBezTo>
                    <a:cubicBezTo>
                      <a:pt x="183" y="0"/>
                      <a:pt x="96" y="13"/>
                      <a:pt x="48" y="68"/>
                    </a:cubicBezTo>
                    <a:cubicBezTo>
                      <a:pt x="25" y="95"/>
                      <a:pt x="13" y="121"/>
                      <a:pt x="7" y="148"/>
                    </a:cubicBezTo>
                    <a:cubicBezTo>
                      <a:pt x="0" y="181"/>
                      <a:pt x="3" y="213"/>
                      <a:pt x="14" y="244"/>
                    </a:cubicBezTo>
                    <a:cubicBezTo>
                      <a:pt x="26" y="277"/>
                      <a:pt x="48" y="306"/>
                      <a:pt x="70" y="334"/>
                    </a:cubicBezTo>
                    <a:cubicBezTo>
                      <a:pt x="105" y="377"/>
                      <a:pt x="139" y="419"/>
                      <a:pt x="177" y="459"/>
                    </a:cubicBezTo>
                    <a:cubicBezTo>
                      <a:pt x="198" y="482"/>
                      <a:pt x="221" y="504"/>
                      <a:pt x="248" y="519"/>
                    </a:cubicBezTo>
                    <a:cubicBezTo>
                      <a:pt x="261" y="527"/>
                      <a:pt x="286" y="538"/>
                      <a:pt x="322" y="538"/>
                    </a:cubicBezTo>
                    <a:cubicBezTo>
                      <a:pt x="357" y="538"/>
                      <a:pt x="382" y="527"/>
                      <a:pt x="395" y="519"/>
                    </a:cubicBezTo>
                    <a:cubicBezTo>
                      <a:pt x="417" y="508"/>
                      <a:pt x="435" y="491"/>
                      <a:pt x="453" y="473"/>
                    </a:cubicBezTo>
                    <a:cubicBezTo>
                      <a:pt x="441" y="477"/>
                      <a:pt x="429" y="479"/>
                      <a:pt x="415" y="479"/>
                    </a:cubicBezTo>
                    <a:cubicBezTo>
                      <a:pt x="364" y="479"/>
                      <a:pt x="320" y="452"/>
                      <a:pt x="285" y="418"/>
                    </a:cubicBezTo>
                    <a:cubicBezTo>
                      <a:pt x="282" y="415"/>
                      <a:pt x="281" y="413"/>
                      <a:pt x="280" y="412"/>
                    </a:cubicBezTo>
                    <a:cubicBezTo>
                      <a:pt x="263" y="395"/>
                      <a:pt x="213" y="341"/>
                      <a:pt x="191" y="315"/>
                    </a:cubicBezTo>
                    <a:cubicBezTo>
                      <a:pt x="172" y="292"/>
                      <a:pt x="136" y="256"/>
                      <a:pt x="119" y="218"/>
                    </a:cubicBezTo>
                    <a:cubicBezTo>
                      <a:pt x="107" y="198"/>
                      <a:pt x="100" y="174"/>
                      <a:pt x="100" y="150"/>
                    </a:cubicBezTo>
                    <a:cubicBezTo>
                      <a:pt x="97" y="84"/>
                      <a:pt x="151" y="29"/>
                      <a:pt x="218" y="2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2F25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1" name="Freeform 8">
                <a:extLst>
                  <a:ext uri="{FF2B5EF4-FFF2-40B4-BE49-F238E27FC236}">
                    <a16:creationId xmlns:a16="http://schemas.microsoft.com/office/drawing/2014/main" id="{A0C680C7-088F-6852-117F-D87369A99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58" y="1491"/>
                <a:ext cx="941" cy="477"/>
              </a:xfrm>
              <a:custGeom>
                <a:avLst/>
                <a:gdLst>
                  <a:gd name="T0" fmla="*/ 391 w 395"/>
                  <a:gd name="T1" fmla="*/ 152 h 200"/>
                  <a:gd name="T2" fmla="*/ 350 w 395"/>
                  <a:gd name="T3" fmla="*/ 72 h 200"/>
                  <a:gd name="T4" fmla="*/ 114 w 395"/>
                  <a:gd name="T5" fmla="*/ 49 h 200"/>
                  <a:gd name="T6" fmla="*/ 94 w 395"/>
                  <a:gd name="T7" fmla="*/ 66 h 200"/>
                  <a:gd name="T8" fmla="*/ 91 w 395"/>
                  <a:gd name="T9" fmla="*/ 69 h 200"/>
                  <a:gd name="T10" fmla="*/ 47 w 395"/>
                  <a:gd name="T11" fmla="*/ 116 h 200"/>
                  <a:gd name="T12" fmla="*/ 9 w 395"/>
                  <a:gd name="T13" fmla="*/ 156 h 200"/>
                  <a:gd name="T14" fmla="*/ 0 w 395"/>
                  <a:gd name="T15" fmla="*/ 160 h 200"/>
                  <a:gd name="T16" fmla="*/ 76 w 395"/>
                  <a:gd name="T17" fmla="*/ 200 h 200"/>
                  <a:gd name="T18" fmla="*/ 152 w 395"/>
                  <a:gd name="T19" fmla="*/ 160 h 200"/>
                  <a:gd name="T20" fmla="*/ 275 w 395"/>
                  <a:gd name="T21" fmla="*/ 98 h 200"/>
                  <a:gd name="T22" fmla="*/ 393 w 395"/>
                  <a:gd name="T23" fmla="*/ 185 h 200"/>
                  <a:gd name="T24" fmla="*/ 391 w 395"/>
                  <a:gd name="T25" fmla="*/ 15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95" h="200">
                    <a:moveTo>
                      <a:pt x="391" y="152"/>
                    </a:moveTo>
                    <a:cubicBezTo>
                      <a:pt x="385" y="125"/>
                      <a:pt x="373" y="99"/>
                      <a:pt x="350" y="72"/>
                    </a:cubicBezTo>
                    <a:cubicBezTo>
                      <a:pt x="293" y="7"/>
                      <a:pt x="184" y="0"/>
                      <a:pt x="114" y="49"/>
                    </a:cubicBezTo>
                    <a:cubicBezTo>
                      <a:pt x="107" y="54"/>
                      <a:pt x="101" y="60"/>
                      <a:pt x="94" y="66"/>
                    </a:cubicBezTo>
                    <a:cubicBezTo>
                      <a:pt x="93" y="67"/>
                      <a:pt x="92" y="68"/>
                      <a:pt x="91" y="69"/>
                    </a:cubicBezTo>
                    <a:cubicBezTo>
                      <a:pt x="85" y="76"/>
                      <a:pt x="62" y="99"/>
                      <a:pt x="47" y="116"/>
                    </a:cubicBezTo>
                    <a:cubicBezTo>
                      <a:pt x="31" y="136"/>
                      <a:pt x="15" y="151"/>
                      <a:pt x="9" y="156"/>
                    </a:cubicBezTo>
                    <a:cubicBezTo>
                      <a:pt x="6" y="158"/>
                      <a:pt x="3" y="159"/>
                      <a:pt x="0" y="160"/>
                    </a:cubicBezTo>
                    <a:cubicBezTo>
                      <a:pt x="20" y="183"/>
                      <a:pt x="44" y="200"/>
                      <a:pt x="76" y="200"/>
                    </a:cubicBezTo>
                    <a:cubicBezTo>
                      <a:pt x="108" y="200"/>
                      <a:pt x="131" y="183"/>
                      <a:pt x="152" y="160"/>
                    </a:cubicBezTo>
                    <a:cubicBezTo>
                      <a:pt x="180" y="125"/>
                      <a:pt x="231" y="99"/>
                      <a:pt x="275" y="98"/>
                    </a:cubicBezTo>
                    <a:cubicBezTo>
                      <a:pt x="331" y="96"/>
                      <a:pt x="379" y="134"/>
                      <a:pt x="393" y="185"/>
                    </a:cubicBezTo>
                    <a:cubicBezTo>
                      <a:pt x="395" y="174"/>
                      <a:pt x="393" y="163"/>
                      <a:pt x="391" y="152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3930"/>
                  </a:gs>
                  <a:gs pos="77000">
                    <a:srgbClr val="FF521E"/>
                  </a:gs>
                </a:gsLst>
                <a:lin ang="16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212" name="Freeform 9">
                <a:extLst>
                  <a:ext uri="{FF2B5EF4-FFF2-40B4-BE49-F238E27FC236}">
                    <a16:creationId xmlns:a16="http://schemas.microsoft.com/office/drawing/2014/main" id="{466B3094-5499-B9FC-4E1D-8E3AFE15C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05" y="1560"/>
                <a:ext cx="550" cy="460"/>
              </a:xfrm>
              <a:custGeom>
                <a:avLst/>
                <a:gdLst>
                  <a:gd name="T0" fmla="*/ 196 w 231"/>
                  <a:gd name="T1" fmla="*/ 88 h 193"/>
                  <a:gd name="T2" fmla="*/ 231 w 231"/>
                  <a:gd name="T3" fmla="*/ 49 h 193"/>
                  <a:gd name="T4" fmla="*/ 225 w 231"/>
                  <a:gd name="T5" fmla="*/ 53 h 193"/>
                  <a:gd name="T6" fmla="*/ 219 w 231"/>
                  <a:gd name="T7" fmla="*/ 49 h 193"/>
                  <a:gd name="T8" fmla="*/ 206 w 231"/>
                  <a:gd name="T9" fmla="*/ 37 h 193"/>
                  <a:gd name="T10" fmla="*/ 186 w 231"/>
                  <a:gd name="T11" fmla="*/ 20 h 193"/>
                  <a:gd name="T12" fmla="*/ 153 w 231"/>
                  <a:gd name="T13" fmla="*/ 2 h 193"/>
                  <a:gd name="T14" fmla="*/ 120 w 231"/>
                  <a:gd name="T15" fmla="*/ 1 h 193"/>
                  <a:gd name="T16" fmla="*/ 1 w 231"/>
                  <a:gd name="T17" fmla="*/ 125 h 193"/>
                  <a:gd name="T18" fmla="*/ 21 w 231"/>
                  <a:gd name="T19" fmla="*/ 193 h 193"/>
                  <a:gd name="T20" fmla="*/ 27 w 231"/>
                  <a:gd name="T21" fmla="*/ 116 h 193"/>
                  <a:gd name="T22" fmla="*/ 90 w 231"/>
                  <a:gd name="T23" fmla="*/ 97 h 193"/>
                  <a:gd name="T24" fmla="*/ 147 w 231"/>
                  <a:gd name="T25" fmla="*/ 132 h 193"/>
                  <a:gd name="T26" fmla="*/ 157 w 231"/>
                  <a:gd name="T27" fmla="*/ 128 h 193"/>
                  <a:gd name="T28" fmla="*/ 196 w 231"/>
                  <a:gd name="T29" fmla="*/ 88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1" h="193">
                    <a:moveTo>
                      <a:pt x="196" y="88"/>
                    </a:moveTo>
                    <a:cubicBezTo>
                      <a:pt x="211" y="70"/>
                      <a:pt x="229" y="52"/>
                      <a:pt x="231" y="49"/>
                    </a:cubicBezTo>
                    <a:cubicBezTo>
                      <a:pt x="229" y="51"/>
                      <a:pt x="228" y="53"/>
                      <a:pt x="225" y="53"/>
                    </a:cubicBezTo>
                    <a:cubicBezTo>
                      <a:pt x="222" y="53"/>
                      <a:pt x="220" y="51"/>
                      <a:pt x="219" y="49"/>
                    </a:cubicBezTo>
                    <a:cubicBezTo>
                      <a:pt x="215" y="46"/>
                      <a:pt x="212" y="43"/>
                      <a:pt x="206" y="37"/>
                    </a:cubicBezTo>
                    <a:cubicBezTo>
                      <a:pt x="200" y="31"/>
                      <a:pt x="193" y="25"/>
                      <a:pt x="186" y="20"/>
                    </a:cubicBezTo>
                    <a:cubicBezTo>
                      <a:pt x="176" y="13"/>
                      <a:pt x="165" y="7"/>
                      <a:pt x="153" y="2"/>
                    </a:cubicBezTo>
                    <a:cubicBezTo>
                      <a:pt x="142" y="1"/>
                      <a:pt x="131" y="0"/>
                      <a:pt x="120" y="1"/>
                    </a:cubicBezTo>
                    <a:cubicBezTo>
                      <a:pt x="54" y="4"/>
                      <a:pt x="0" y="59"/>
                      <a:pt x="1" y="125"/>
                    </a:cubicBezTo>
                    <a:cubicBezTo>
                      <a:pt x="2" y="149"/>
                      <a:pt x="9" y="173"/>
                      <a:pt x="21" y="193"/>
                    </a:cubicBezTo>
                    <a:cubicBezTo>
                      <a:pt x="9" y="166"/>
                      <a:pt x="6" y="139"/>
                      <a:pt x="27" y="116"/>
                    </a:cubicBezTo>
                    <a:cubicBezTo>
                      <a:pt x="43" y="98"/>
                      <a:pt x="63" y="93"/>
                      <a:pt x="90" y="97"/>
                    </a:cubicBezTo>
                    <a:cubicBezTo>
                      <a:pt x="114" y="101"/>
                      <a:pt x="132" y="114"/>
                      <a:pt x="147" y="132"/>
                    </a:cubicBezTo>
                    <a:cubicBezTo>
                      <a:pt x="151" y="131"/>
                      <a:pt x="154" y="130"/>
                      <a:pt x="157" y="128"/>
                    </a:cubicBezTo>
                    <a:cubicBezTo>
                      <a:pt x="164" y="123"/>
                      <a:pt x="179" y="108"/>
                      <a:pt x="196" y="88"/>
                    </a:cubicBezTo>
                    <a:close/>
                  </a:path>
                </a:pathLst>
              </a:custGeom>
              <a:gradFill>
                <a:gsLst>
                  <a:gs pos="39000">
                    <a:srgbClr val="CB0053"/>
                  </a:gs>
                  <a:gs pos="100000">
                    <a:srgbClr val="82003E"/>
                  </a:gs>
                </a:gsLst>
                <a:lin ang="108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</p:grpSp>
      <p:pic>
        <p:nvPicPr>
          <p:cNvPr id="221" name="Grafika 220">
            <a:extLst>
              <a:ext uri="{FF2B5EF4-FFF2-40B4-BE49-F238E27FC236}">
                <a16:creationId xmlns:a16="http://schemas.microsoft.com/office/drawing/2014/main" id="{F6D2BE25-6C01-D3DA-AC69-170704E0B2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27918" y="2504337"/>
            <a:ext cx="1590828" cy="547774"/>
          </a:xfrm>
          <a:prstGeom prst="rect">
            <a:avLst/>
          </a:prstGeom>
        </p:spPr>
      </p:pic>
      <p:pic>
        <p:nvPicPr>
          <p:cNvPr id="223" name="Grafika 222">
            <a:extLst>
              <a:ext uri="{FF2B5EF4-FFF2-40B4-BE49-F238E27FC236}">
                <a16:creationId xmlns:a16="http://schemas.microsoft.com/office/drawing/2014/main" id="{5DB76E9F-36E7-9FE3-E2D4-DF035E0652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629" y="4025744"/>
            <a:ext cx="1943100" cy="850900"/>
          </a:xfrm>
          <a:prstGeom prst="rect">
            <a:avLst/>
          </a:prstGeom>
        </p:spPr>
      </p:pic>
      <p:grpSp>
        <p:nvGrpSpPr>
          <p:cNvPr id="239" name="Grupa 238">
            <a:extLst>
              <a:ext uri="{FF2B5EF4-FFF2-40B4-BE49-F238E27FC236}">
                <a16:creationId xmlns:a16="http://schemas.microsoft.com/office/drawing/2014/main" id="{70FBF9F1-67C9-F347-5A0F-7C682259EDE2}"/>
              </a:ext>
            </a:extLst>
          </p:cNvPr>
          <p:cNvGrpSpPr/>
          <p:nvPr userDrawn="1"/>
        </p:nvGrpSpPr>
        <p:grpSpPr>
          <a:xfrm>
            <a:off x="11590660" y="6089410"/>
            <a:ext cx="1965773" cy="442741"/>
            <a:chOff x="19665950" y="4212969"/>
            <a:chExt cx="2432111" cy="547772"/>
          </a:xfrm>
        </p:grpSpPr>
        <p:sp>
          <p:nvSpPr>
            <p:cNvPr id="228" name="Dowolny kształt 227">
              <a:extLst>
                <a:ext uri="{FF2B5EF4-FFF2-40B4-BE49-F238E27FC236}">
                  <a16:creationId xmlns:a16="http://schemas.microsoft.com/office/drawing/2014/main" id="{DA2E3C11-0C53-584B-EE77-F0DDFCC3AC2D}"/>
                </a:ext>
              </a:extLst>
            </p:cNvPr>
            <p:cNvSpPr/>
            <p:nvPr/>
          </p:nvSpPr>
          <p:spPr>
            <a:xfrm>
              <a:off x="21604770" y="4248784"/>
              <a:ext cx="493291" cy="482460"/>
            </a:xfrm>
            <a:custGeom>
              <a:avLst/>
              <a:gdLst>
                <a:gd name="connsiteX0" fmla="*/ 493291 w 493291"/>
                <a:gd name="connsiteY0" fmla="*/ 158011 h 482460"/>
                <a:gd name="connsiteX1" fmla="*/ 255224 w 493291"/>
                <a:gd name="connsiteY1" fmla="*/ 0 h 482460"/>
                <a:gd name="connsiteX2" fmla="*/ 0 w 493291"/>
                <a:gd name="connsiteY2" fmla="*/ 250711 h 482460"/>
                <a:gd name="connsiteX3" fmla="*/ 158712 w 493291"/>
                <a:gd name="connsiteY3" fmla="*/ 482460 h 482460"/>
                <a:gd name="connsiteX4" fmla="*/ 317424 w 493291"/>
                <a:gd name="connsiteY4" fmla="*/ 381333 h 482460"/>
                <a:gd name="connsiteX5" fmla="*/ 227353 w 493291"/>
                <a:gd name="connsiteY5" fmla="*/ 328663 h 482460"/>
                <a:gd name="connsiteX6" fmla="*/ 315287 w 493291"/>
                <a:gd name="connsiteY6" fmla="*/ 179080 h 482460"/>
                <a:gd name="connsiteX7" fmla="*/ 364603 w 493291"/>
                <a:gd name="connsiteY7" fmla="*/ 208576 h 482460"/>
                <a:gd name="connsiteX8" fmla="*/ 295978 w 493291"/>
                <a:gd name="connsiteY8" fmla="*/ 324450 h 482460"/>
                <a:gd name="connsiteX9" fmla="*/ 347447 w 493291"/>
                <a:gd name="connsiteY9" fmla="*/ 353945 h 482460"/>
                <a:gd name="connsiteX10" fmla="*/ 493291 w 493291"/>
                <a:gd name="connsiteY10" fmla="*/ 158011 h 482460"/>
                <a:gd name="connsiteX11" fmla="*/ 272380 w 493291"/>
                <a:gd name="connsiteY11" fmla="*/ 229642 h 482460"/>
                <a:gd name="connsiteX12" fmla="*/ 229490 w 493291"/>
                <a:gd name="connsiteY12" fmla="*/ 261246 h 482460"/>
                <a:gd name="connsiteX13" fmla="*/ 169443 w 493291"/>
                <a:gd name="connsiteY13" fmla="*/ 246498 h 482460"/>
                <a:gd name="connsiteX14" fmla="*/ 154423 w 493291"/>
                <a:gd name="connsiteY14" fmla="*/ 238070 h 482460"/>
                <a:gd name="connsiteX15" fmla="*/ 130841 w 493291"/>
                <a:gd name="connsiteY15" fmla="*/ 275994 h 482460"/>
                <a:gd name="connsiteX16" fmla="*/ 79356 w 493291"/>
                <a:gd name="connsiteY16" fmla="*/ 246498 h 482460"/>
                <a:gd name="connsiteX17" fmla="*/ 167290 w 493291"/>
                <a:gd name="connsiteY17" fmla="*/ 96914 h 482460"/>
                <a:gd name="connsiteX18" fmla="*/ 231642 w 493291"/>
                <a:gd name="connsiteY18" fmla="*/ 132730 h 482460"/>
                <a:gd name="connsiteX19" fmla="*/ 259513 w 493291"/>
                <a:gd name="connsiteY19" fmla="*/ 151691 h 482460"/>
                <a:gd name="connsiteX20" fmla="*/ 276669 w 493291"/>
                <a:gd name="connsiteY20" fmla="*/ 174865 h 482460"/>
                <a:gd name="connsiteX21" fmla="*/ 280958 w 493291"/>
                <a:gd name="connsiteY21" fmla="*/ 200148 h 482460"/>
                <a:gd name="connsiteX22" fmla="*/ 272380 w 493291"/>
                <a:gd name="connsiteY22" fmla="*/ 229642 h 482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93291" h="482460">
                  <a:moveTo>
                    <a:pt x="493291" y="158011"/>
                  </a:moveTo>
                  <a:cubicBezTo>
                    <a:pt x="454690" y="65311"/>
                    <a:pt x="364603" y="0"/>
                    <a:pt x="255224" y="0"/>
                  </a:cubicBezTo>
                  <a:cubicBezTo>
                    <a:pt x="113668" y="0"/>
                    <a:pt x="0" y="111661"/>
                    <a:pt x="0" y="250711"/>
                  </a:cubicBezTo>
                  <a:cubicBezTo>
                    <a:pt x="0" y="356052"/>
                    <a:pt x="64352" y="444538"/>
                    <a:pt x="158712" y="482460"/>
                  </a:cubicBezTo>
                  <a:cubicBezTo>
                    <a:pt x="216622" y="455072"/>
                    <a:pt x="268091" y="421363"/>
                    <a:pt x="317424" y="381333"/>
                  </a:cubicBezTo>
                  <a:lnTo>
                    <a:pt x="227353" y="328663"/>
                  </a:lnTo>
                  <a:lnTo>
                    <a:pt x="315287" y="179080"/>
                  </a:lnTo>
                  <a:lnTo>
                    <a:pt x="364603" y="208576"/>
                  </a:lnTo>
                  <a:lnTo>
                    <a:pt x="295978" y="324450"/>
                  </a:lnTo>
                  <a:lnTo>
                    <a:pt x="347447" y="353945"/>
                  </a:lnTo>
                  <a:cubicBezTo>
                    <a:pt x="405357" y="297062"/>
                    <a:pt x="454690" y="231750"/>
                    <a:pt x="493291" y="158011"/>
                  </a:cubicBezTo>
                  <a:close/>
                  <a:moveTo>
                    <a:pt x="272380" y="229642"/>
                  </a:moveTo>
                  <a:cubicBezTo>
                    <a:pt x="261666" y="248605"/>
                    <a:pt x="246646" y="259138"/>
                    <a:pt x="229490" y="261246"/>
                  </a:cubicBezTo>
                  <a:cubicBezTo>
                    <a:pt x="212333" y="263351"/>
                    <a:pt x="193024" y="259138"/>
                    <a:pt x="169443" y="246498"/>
                  </a:cubicBezTo>
                  <a:lnTo>
                    <a:pt x="154423" y="238070"/>
                  </a:lnTo>
                  <a:lnTo>
                    <a:pt x="130841" y="275994"/>
                  </a:lnTo>
                  <a:lnTo>
                    <a:pt x="79356" y="246498"/>
                  </a:lnTo>
                  <a:lnTo>
                    <a:pt x="167290" y="96914"/>
                  </a:lnTo>
                  <a:lnTo>
                    <a:pt x="231642" y="132730"/>
                  </a:lnTo>
                  <a:cubicBezTo>
                    <a:pt x="242357" y="139050"/>
                    <a:pt x="250935" y="145371"/>
                    <a:pt x="259513" y="151691"/>
                  </a:cubicBezTo>
                  <a:cubicBezTo>
                    <a:pt x="265955" y="158011"/>
                    <a:pt x="272380" y="166439"/>
                    <a:pt x="276669" y="174865"/>
                  </a:cubicBezTo>
                  <a:cubicBezTo>
                    <a:pt x="280958" y="183293"/>
                    <a:pt x="280958" y="191720"/>
                    <a:pt x="280958" y="200148"/>
                  </a:cubicBezTo>
                  <a:cubicBezTo>
                    <a:pt x="283111" y="210681"/>
                    <a:pt x="278822" y="221216"/>
                    <a:pt x="272380" y="229642"/>
                  </a:cubicBezTo>
                  <a:close/>
                </a:path>
              </a:pathLst>
            </a:custGeom>
            <a:solidFill>
              <a:srgbClr val="FFDB41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29" name="Dowolny kształt 228">
              <a:extLst>
                <a:ext uri="{FF2B5EF4-FFF2-40B4-BE49-F238E27FC236}">
                  <a16:creationId xmlns:a16="http://schemas.microsoft.com/office/drawing/2014/main" id="{B1F68BB6-7DCA-FBD8-038B-BD3706FD2245}"/>
                </a:ext>
              </a:extLst>
            </p:cNvPr>
            <p:cNvSpPr/>
            <p:nvPr/>
          </p:nvSpPr>
          <p:spPr>
            <a:xfrm>
              <a:off x="21778502" y="4408904"/>
              <a:ext cx="54459" cy="61097"/>
            </a:xfrm>
            <a:custGeom>
              <a:avLst/>
              <a:gdLst>
                <a:gd name="connsiteX0" fmla="*/ 40754 w 54459"/>
                <a:gd name="connsiteY0" fmla="*/ 8426 h 61097"/>
                <a:gd name="connsiteX1" fmla="*/ 27871 w 54459"/>
                <a:gd name="connsiteY1" fmla="*/ 0 h 61097"/>
                <a:gd name="connsiteX2" fmla="*/ 0 w 54459"/>
                <a:gd name="connsiteY2" fmla="*/ 48455 h 61097"/>
                <a:gd name="connsiteX3" fmla="*/ 15003 w 54459"/>
                <a:gd name="connsiteY3" fmla="*/ 56883 h 61097"/>
                <a:gd name="connsiteX4" fmla="*/ 23582 w 54459"/>
                <a:gd name="connsiteY4" fmla="*/ 61098 h 61097"/>
                <a:gd name="connsiteX5" fmla="*/ 32176 w 54459"/>
                <a:gd name="connsiteY5" fmla="*/ 61098 h 61097"/>
                <a:gd name="connsiteX6" fmla="*/ 38602 w 54459"/>
                <a:gd name="connsiteY6" fmla="*/ 56883 h 61097"/>
                <a:gd name="connsiteX7" fmla="*/ 45043 w 54459"/>
                <a:gd name="connsiteY7" fmla="*/ 46350 h 61097"/>
                <a:gd name="connsiteX8" fmla="*/ 49332 w 54459"/>
                <a:gd name="connsiteY8" fmla="*/ 37922 h 61097"/>
                <a:gd name="connsiteX9" fmla="*/ 53622 w 54459"/>
                <a:gd name="connsiteY9" fmla="*/ 21067 h 61097"/>
                <a:gd name="connsiteX10" fmla="*/ 40754 w 54459"/>
                <a:gd name="connsiteY10" fmla="*/ 8426 h 61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459" h="61097">
                  <a:moveTo>
                    <a:pt x="40754" y="8426"/>
                  </a:moveTo>
                  <a:lnTo>
                    <a:pt x="27871" y="0"/>
                  </a:lnTo>
                  <a:lnTo>
                    <a:pt x="0" y="48455"/>
                  </a:lnTo>
                  <a:lnTo>
                    <a:pt x="15003" y="56883"/>
                  </a:lnTo>
                  <a:cubicBezTo>
                    <a:pt x="19292" y="58990"/>
                    <a:pt x="21445" y="61098"/>
                    <a:pt x="23582" y="61098"/>
                  </a:cubicBezTo>
                  <a:cubicBezTo>
                    <a:pt x="25734" y="61098"/>
                    <a:pt x="30023" y="61098"/>
                    <a:pt x="32176" y="61098"/>
                  </a:cubicBezTo>
                  <a:cubicBezTo>
                    <a:pt x="34312" y="61098"/>
                    <a:pt x="36465" y="58990"/>
                    <a:pt x="38602" y="56883"/>
                  </a:cubicBezTo>
                  <a:cubicBezTo>
                    <a:pt x="40754" y="54777"/>
                    <a:pt x="42891" y="50563"/>
                    <a:pt x="45043" y="46350"/>
                  </a:cubicBezTo>
                  <a:lnTo>
                    <a:pt x="49332" y="37922"/>
                  </a:lnTo>
                  <a:cubicBezTo>
                    <a:pt x="53622" y="29494"/>
                    <a:pt x="55758" y="25281"/>
                    <a:pt x="53622" y="21067"/>
                  </a:cubicBezTo>
                  <a:cubicBezTo>
                    <a:pt x="53622" y="16854"/>
                    <a:pt x="49332" y="12641"/>
                    <a:pt x="40754" y="8426"/>
                  </a:cubicBezTo>
                  <a:close/>
                </a:path>
              </a:pathLst>
            </a:custGeom>
            <a:solidFill>
              <a:srgbClr val="FFDB41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0" name="Dowolny kształt 229">
              <a:extLst>
                <a:ext uri="{FF2B5EF4-FFF2-40B4-BE49-F238E27FC236}">
                  <a16:creationId xmlns:a16="http://schemas.microsoft.com/office/drawing/2014/main" id="{4DA3E58B-D56A-B90B-6D27-02B4038AC70D}"/>
                </a:ext>
              </a:extLst>
            </p:cNvPr>
            <p:cNvSpPr/>
            <p:nvPr/>
          </p:nvSpPr>
          <p:spPr>
            <a:xfrm>
              <a:off x="21922194" y="4602730"/>
              <a:ext cx="30023" cy="27388"/>
            </a:xfrm>
            <a:custGeom>
              <a:avLst/>
              <a:gdLst>
                <a:gd name="connsiteX0" fmla="*/ 0 w 30023"/>
                <a:gd name="connsiteY0" fmla="*/ 27389 h 27388"/>
                <a:gd name="connsiteX1" fmla="*/ 30023 w 30023"/>
                <a:gd name="connsiteY1" fmla="*/ 0 h 27388"/>
                <a:gd name="connsiteX2" fmla="*/ 0 w 30023"/>
                <a:gd name="connsiteY2" fmla="*/ 27389 h 2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023" h="27388">
                  <a:moveTo>
                    <a:pt x="0" y="27389"/>
                  </a:moveTo>
                  <a:cubicBezTo>
                    <a:pt x="10714" y="18961"/>
                    <a:pt x="19292" y="10533"/>
                    <a:pt x="30023" y="0"/>
                  </a:cubicBezTo>
                  <a:cubicBezTo>
                    <a:pt x="19292" y="8426"/>
                    <a:pt x="8578" y="18961"/>
                    <a:pt x="0" y="27389"/>
                  </a:cubicBezTo>
                  <a:close/>
                </a:path>
              </a:pathLst>
            </a:custGeom>
            <a:solidFill>
              <a:srgbClr val="FFDB41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1" name="Dowolny kształt 230">
              <a:extLst>
                <a:ext uri="{FF2B5EF4-FFF2-40B4-BE49-F238E27FC236}">
                  <a16:creationId xmlns:a16="http://schemas.microsoft.com/office/drawing/2014/main" id="{835AAA9D-C04B-30AB-C8B8-F6E8196F4CDC}"/>
                </a:ext>
              </a:extLst>
            </p:cNvPr>
            <p:cNvSpPr/>
            <p:nvPr/>
          </p:nvSpPr>
          <p:spPr>
            <a:xfrm>
              <a:off x="21283071" y="4333055"/>
              <a:ext cx="238070" cy="326555"/>
            </a:xfrm>
            <a:custGeom>
              <a:avLst/>
              <a:gdLst>
                <a:gd name="connsiteX0" fmla="*/ 229493 w 238070"/>
                <a:gd name="connsiteY0" fmla="*/ 235964 h 326555"/>
                <a:gd name="connsiteX1" fmla="*/ 147984 w 238070"/>
                <a:gd name="connsiteY1" fmla="*/ 252818 h 326555"/>
                <a:gd name="connsiteX2" fmla="*/ 111519 w 238070"/>
                <a:gd name="connsiteY2" fmla="*/ 235964 h 326555"/>
                <a:gd name="connsiteX3" fmla="*/ 100804 w 238070"/>
                <a:gd name="connsiteY3" fmla="*/ 168546 h 326555"/>
                <a:gd name="connsiteX4" fmla="*/ 100804 w 238070"/>
                <a:gd name="connsiteY4" fmla="*/ 155904 h 326555"/>
                <a:gd name="connsiteX5" fmla="*/ 111519 w 238070"/>
                <a:gd name="connsiteY5" fmla="*/ 90593 h 326555"/>
                <a:gd name="connsiteX6" fmla="*/ 147984 w 238070"/>
                <a:gd name="connsiteY6" fmla="*/ 75845 h 326555"/>
                <a:gd name="connsiteX7" fmla="*/ 220898 w 238070"/>
                <a:gd name="connsiteY7" fmla="*/ 88486 h 326555"/>
                <a:gd name="connsiteX8" fmla="*/ 235918 w 238070"/>
                <a:gd name="connsiteY8" fmla="*/ 21068 h 326555"/>
                <a:gd name="connsiteX9" fmla="*/ 141559 w 238070"/>
                <a:gd name="connsiteY9" fmla="*/ 0 h 326555"/>
                <a:gd name="connsiteX10" fmla="*/ 0 w 238070"/>
                <a:gd name="connsiteY10" fmla="*/ 162224 h 326555"/>
                <a:gd name="connsiteX11" fmla="*/ 36452 w 238070"/>
                <a:gd name="connsiteY11" fmla="*/ 282314 h 326555"/>
                <a:gd name="connsiteX12" fmla="*/ 141559 w 238070"/>
                <a:gd name="connsiteY12" fmla="*/ 326556 h 326555"/>
                <a:gd name="connsiteX13" fmla="*/ 238071 w 238070"/>
                <a:gd name="connsiteY13" fmla="*/ 303382 h 326555"/>
                <a:gd name="connsiteX14" fmla="*/ 229493 w 238070"/>
                <a:gd name="connsiteY14" fmla="*/ 235964 h 32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38070" h="326555">
                  <a:moveTo>
                    <a:pt x="229493" y="235964"/>
                  </a:moveTo>
                  <a:cubicBezTo>
                    <a:pt x="208031" y="244390"/>
                    <a:pt x="180160" y="250710"/>
                    <a:pt x="147984" y="252818"/>
                  </a:cubicBezTo>
                  <a:cubicBezTo>
                    <a:pt x="130828" y="252818"/>
                    <a:pt x="117961" y="248605"/>
                    <a:pt x="111519" y="235964"/>
                  </a:cubicBezTo>
                  <a:cubicBezTo>
                    <a:pt x="102941" y="223322"/>
                    <a:pt x="100804" y="202255"/>
                    <a:pt x="100804" y="168546"/>
                  </a:cubicBezTo>
                  <a:lnTo>
                    <a:pt x="100804" y="155904"/>
                  </a:lnTo>
                  <a:cubicBezTo>
                    <a:pt x="100804" y="122195"/>
                    <a:pt x="105094" y="101126"/>
                    <a:pt x="111519" y="90593"/>
                  </a:cubicBezTo>
                  <a:cubicBezTo>
                    <a:pt x="120097" y="80060"/>
                    <a:pt x="130828" y="75845"/>
                    <a:pt x="147984" y="75845"/>
                  </a:cubicBezTo>
                  <a:cubicBezTo>
                    <a:pt x="175871" y="77952"/>
                    <a:pt x="199453" y="82165"/>
                    <a:pt x="220898" y="88486"/>
                  </a:cubicBezTo>
                  <a:lnTo>
                    <a:pt x="235918" y="21068"/>
                  </a:lnTo>
                  <a:cubicBezTo>
                    <a:pt x="218762" y="10534"/>
                    <a:pt x="186586" y="2107"/>
                    <a:pt x="141559" y="0"/>
                  </a:cubicBezTo>
                  <a:cubicBezTo>
                    <a:pt x="49336" y="2107"/>
                    <a:pt x="2145" y="56884"/>
                    <a:pt x="0" y="162224"/>
                  </a:cubicBezTo>
                  <a:cubicBezTo>
                    <a:pt x="0" y="212788"/>
                    <a:pt x="12867" y="252818"/>
                    <a:pt x="36452" y="282314"/>
                  </a:cubicBezTo>
                  <a:cubicBezTo>
                    <a:pt x="60050" y="309702"/>
                    <a:pt x="94363" y="324449"/>
                    <a:pt x="141559" y="326556"/>
                  </a:cubicBezTo>
                  <a:cubicBezTo>
                    <a:pt x="186586" y="324449"/>
                    <a:pt x="218762" y="316022"/>
                    <a:pt x="238071" y="303382"/>
                  </a:cubicBezTo>
                  <a:lnTo>
                    <a:pt x="229493" y="235964"/>
                  </a:lnTo>
                  <a:close/>
                </a:path>
              </a:pathLst>
            </a:custGeom>
            <a:solidFill>
              <a:srgbClr val="0070C0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2" name="Dowolny kształt 231">
              <a:extLst>
                <a:ext uri="{FF2B5EF4-FFF2-40B4-BE49-F238E27FC236}">
                  <a16:creationId xmlns:a16="http://schemas.microsoft.com/office/drawing/2014/main" id="{BD076A97-BB42-B981-B42A-D81195A5809D}"/>
                </a:ext>
              </a:extLst>
            </p:cNvPr>
            <p:cNvSpPr/>
            <p:nvPr/>
          </p:nvSpPr>
          <p:spPr>
            <a:xfrm>
              <a:off x="20873424" y="4212969"/>
              <a:ext cx="102947" cy="96913"/>
            </a:xfrm>
            <a:custGeom>
              <a:avLst/>
              <a:gdLst>
                <a:gd name="connsiteX0" fmla="*/ 51474 w 102947"/>
                <a:gd name="connsiteY0" fmla="*/ 0 h 96913"/>
                <a:gd name="connsiteX1" fmla="*/ 0 w 102947"/>
                <a:gd name="connsiteY1" fmla="*/ 48457 h 96913"/>
                <a:gd name="connsiteX2" fmla="*/ 51474 w 102947"/>
                <a:gd name="connsiteY2" fmla="*/ 96913 h 96913"/>
                <a:gd name="connsiteX3" fmla="*/ 102947 w 102947"/>
                <a:gd name="connsiteY3" fmla="*/ 48457 h 96913"/>
                <a:gd name="connsiteX4" fmla="*/ 51474 w 102947"/>
                <a:gd name="connsiteY4" fmla="*/ 0 h 96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47" h="96913">
                  <a:moveTo>
                    <a:pt x="51474" y="0"/>
                  </a:moveTo>
                  <a:cubicBezTo>
                    <a:pt x="19302" y="0"/>
                    <a:pt x="2145" y="16854"/>
                    <a:pt x="0" y="48457"/>
                  </a:cubicBezTo>
                  <a:cubicBezTo>
                    <a:pt x="2145" y="80059"/>
                    <a:pt x="19302" y="94807"/>
                    <a:pt x="51474" y="96913"/>
                  </a:cubicBezTo>
                  <a:cubicBezTo>
                    <a:pt x="83645" y="96913"/>
                    <a:pt x="100801" y="80059"/>
                    <a:pt x="102947" y="48457"/>
                  </a:cubicBezTo>
                  <a:cubicBezTo>
                    <a:pt x="98657" y="16854"/>
                    <a:pt x="81499" y="2107"/>
                    <a:pt x="51474" y="0"/>
                  </a:cubicBezTo>
                  <a:close/>
                </a:path>
              </a:pathLst>
            </a:custGeom>
            <a:solidFill>
              <a:srgbClr val="0070C0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3" name="Dowolny kształt 232">
              <a:extLst>
                <a:ext uri="{FF2B5EF4-FFF2-40B4-BE49-F238E27FC236}">
                  <a16:creationId xmlns:a16="http://schemas.microsoft.com/office/drawing/2014/main" id="{D670A8DE-8870-6EE5-5FFD-4CEC88AFD488}"/>
                </a:ext>
              </a:extLst>
            </p:cNvPr>
            <p:cNvSpPr/>
            <p:nvPr/>
          </p:nvSpPr>
          <p:spPr>
            <a:xfrm>
              <a:off x="20566730" y="4333055"/>
              <a:ext cx="274524" cy="415042"/>
            </a:xfrm>
            <a:custGeom>
              <a:avLst/>
              <a:gdLst>
                <a:gd name="connsiteX0" fmla="*/ 165144 w 274524"/>
                <a:gd name="connsiteY0" fmla="*/ 0 h 415042"/>
                <a:gd name="connsiteX1" fmla="*/ 120104 w 274524"/>
                <a:gd name="connsiteY1" fmla="*/ 8427 h 415042"/>
                <a:gd name="connsiteX2" fmla="*/ 90079 w 274524"/>
                <a:gd name="connsiteY2" fmla="*/ 44243 h 415042"/>
                <a:gd name="connsiteX3" fmla="*/ 66487 w 274524"/>
                <a:gd name="connsiteY3" fmla="*/ 6320 h 415042"/>
                <a:gd name="connsiteX4" fmla="*/ 0 w 274524"/>
                <a:gd name="connsiteY4" fmla="*/ 6320 h 415042"/>
                <a:gd name="connsiteX5" fmla="*/ 0 w 274524"/>
                <a:gd name="connsiteY5" fmla="*/ 415042 h 415042"/>
                <a:gd name="connsiteX6" fmla="*/ 94368 w 274524"/>
                <a:gd name="connsiteY6" fmla="*/ 415042 h 415042"/>
                <a:gd name="connsiteX7" fmla="*/ 94368 w 274524"/>
                <a:gd name="connsiteY7" fmla="*/ 301275 h 415042"/>
                <a:gd name="connsiteX8" fmla="*/ 160855 w 274524"/>
                <a:gd name="connsiteY8" fmla="*/ 320236 h 415042"/>
                <a:gd name="connsiteX9" fmla="*/ 248787 w 274524"/>
                <a:gd name="connsiteY9" fmla="*/ 280206 h 415042"/>
                <a:gd name="connsiteX10" fmla="*/ 274525 w 274524"/>
                <a:gd name="connsiteY10" fmla="*/ 164331 h 415042"/>
                <a:gd name="connsiteX11" fmla="*/ 248787 w 274524"/>
                <a:gd name="connsiteY11" fmla="*/ 44243 h 415042"/>
                <a:gd name="connsiteX12" fmla="*/ 165144 w 274524"/>
                <a:gd name="connsiteY12" fmla="*/ 0 h 415042"/>
                <a:gd name="connsiteX13" fmla="*/ 132972 w 274524"/>
                <a:gd name="connsiteY13" fmla="*/ 261245 h 415042"/>
                <a:gd name="connsiteX14" fmla="*/ 92223 w 274524"/>
                <a:gd name="connsiteY14" fmla="*/ 252818 h 415042"/>
                <a:gd name="connsiteX15" fmla="*/ 92223 w 274524"/>
                <a:gd name="connsiteY15" fmla="*/ 84273 h 415042"/>
                <a:gd name="connsiteX16" fmla="*/ 135117 w 274524"/>
                <a:gd name="connsiteY16" fmla="*/ 73738 h 415042"/>
                <a:gd name="connsiteX17" fmla="*/ 173722 w 274524"/>
                <a:gd name="connsiteY17" fmla="*/ 141157 h 415042"/>
                <a:gd name="connsiteX18" fmla="*/ 173722 w 274524"/>
                <a:gd name="connsiteY18" fmla="*/ 181187 h 415042"/>
                <a:gd name="connsiteX19" fmla="*/ 132972 w 274524"/>
                <a:gd name="connsiteY19" fmla="*/ 261245 h 4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74524" h="415042">
                  <a:moveTo>
                    <a:pt x="165144" y="0"/>
                  </a:moveTo>
                  <a:cubicBezTo>
                    <a:pt x="143697" y="0"/>
                    <a:pt x="128683" y="4214"/>
                    <a:pt x="120104" y="8427"/>
                  </a:cubicBezTo>
                  <a:lnTo>
                    <a:pt x="90079" y="44243"/>
                  </a:lnTo>
                  <a:lnTo>
                    <a:pt x="66487" y="6320"/>
                  </a:lnTo>
                  <a:lnTo>
                    <a:pt x="0" y="6320"/>
                  </a:lnTo>
                  <a:lnTo>
                    <a:pt x="0" y="415042"/>
                  </a:lnTo>
                  <a:lnTo>
                    <a:pt x="94368" y="415042"/>
                  </a:lnTo>
                  <a:lnTo>
                    <a:pt x="94368" y="301275"/>
                  </a:lnTo>
                  <a:cubicBezTo>
                    <a:pt x="109381" y="313915"/>
                    <a:pt x="132972" y="318130"/>
                    <a:pt x="160855" y="320236"/>
                  </a:cubicBezTo>
                  <a:cubicBezTo>
                    <a:pt x="203749" y="320236"/>
                    <a:pt x="231631" y="307595"/>
                    <a:pt x="248787" y="280206"/>
                  </a:cubicBezTo>
                  <a:cubicBezTo>
                    <a:pt x="265945" y="252818"/>
                    <a:pt x="274525" y="214896"/>
                    <a:pt x="274525" y="164331"/>
                  </a:cubicBezTo>
                  <a:cubicBezTo>
                    <a:pt x="274525" y="113769"/>
                    <a:pt x="265945" y="73739"/>
                    <a:pt x="248787" y="44243"/>
                  </a:cubicBezTo>
                  <a:cubicBezTo>
                    <a:pt x="229485" y="14748"/>
                    <a:pt x="201604" y="0"/>
                    <a:pt x="165144" y="0"/>
                  </a:cubicBezTo>
                  <a:close/>
                  <a:moveTo>
                    <a:pt x="132972" y="261245"/>
                  </a:moveTo>
                  <a:cubicBezTo>
                    <a:pt x="117959" y="261245"/>
                    <a:pt x="105092" y="257032"/>
                    <a:pt x="92223" y="252818"/>
                  </a:cubicBezTo>
                  <a:lnTo>
                    <a:pt x="92223" y="84273"/>
                  </a:lnTo>
                  <a:cubicBezTo>
                    <a:pt x="105092" y="77952"/>
                    <a:pt x="120104" y="75845"/>
                    <a:pt x="135117" y="73738"/>
                  </a:cubicBezTo>
                  <a:cubicBezTo>
                    <a:pt x="162999" y="73738"/>
                    <a:pt x="175866" y="94806"/>
                    <a:pt x="173722" y="141157"/>
                  </a:cubicBezTo>
                  <a:lnTo>
                    <a:pt x="173722" y="181187"/>
                  </a:lnTo>
                  <a:cubicBezTo>
                    <a:pt x="175866" y="238070"/>
                    <a:pt x="162999" y="263353"/>
                    <a:pt x="132972" y="261245"/>
                  </a:cubicBezTo>
                  <a:close/>
                </a:path>
              </a:pathLst>
            </a:custGeom>
            <a:solidFill>
              <a:srgbClr val="0070C0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4" name="Dowolny kształt 233">
              <a:extLst>
                <a:ext uri="{FF2B5EF4-FFF2-40B4-BE49-F238E27FC236}">
                  <a16:creationId xmlns:a16="http://schemas.microsoft.com/office/drawing/2014/main" id="{DB9518C4-B868-1487-D5AC-BC6923D7E0DB}"/>
                </a:ext>
              </a:extLst>
            </p:cNvPr>
            <p:cNvSpPr/>
            <p:nvPr/>
          </p:nvSpPr>
          <p:spPr>
            <a:xfrm>
              <a:off x="20877718" y="4339377"/>
              <a:ext cx="94367" cy="313915"/>
            </a:xfrm>
            <a:custGeom>
              <a:avLst/>
              <a:gdLst>
                <a:gd name="connsiteX0" fmla="*/ 94368 w 94367"/>
                <a:gd name="connsiteY0" fmla="*/ 0 h 313915"/>
                <a:gd name="connsiteX1" fmla="*/ 0 w 94367"/>
                <a:gd name="connsiteY1" fmla="*/ 0 h 313915"/>
                <a:gd name="connsiteX2" fmla="*/ 0 w 94367"/>
                <a:gd name="connsiteY2" fmla="*/ 313915 h 313915"/>
                <a:gd name="connsiteX3" fmla="*/ 94368 w 94367"/>
                <a:gd name="connsiteY3" fmla="*/ 313915 h 313915"/>
                <a:gd name="connsiteX4" fmla="*/ 94368 w 94367"/>
                <a:gd name="connsiteY4" fmla="*/ 0 h 313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367" h="313915">
                  <a:moveTo>
                    <a:pt x="94368" y="0"/>
                  </a:moveTo>
                  <a:lnTo>
                    <a:pt x="0" y="0"/>
                  </a:lnTo>
                  <a:lnTo>
                    <a:pt x="0" y="313915"/>
                  </a:lnTo>
                  <a:lnTo>
                    <a:pt x="94368" y="313915"/>
                  </a:lnTo>
                  <a:lnTo>
                    <a:pt x="94368" y="0"/>
                  </a:lnTo>
                  <a:close/>
                </a:path>
              </a:pathLst>
            </a:custGeom>
            <a:solidFill>
              <a:srgbClr val="0070C0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5" name="Dowolny kształt 234">
              <a:extLst>
                <a:ext uri="{FF2B5EF4-FFF2-40B4-BE49-F238E27FC236}">
                  <a16:creationId xmlns:a16="http://schemas.microsoft.com/office/drawing/2014/main" id="{4F1F5BDF-93AB-B506-5100-6ED694A387B2}"/>
                </a:ext>
              </a:extLst>
            </p:cNvPr>
            <p:cNvSpPr/>
            <p:nvPr/>
          </p:nvSpPr>
          <p:spPr>
            <a:xfrm>
              <a:off x="21006401" y="4333055"/>
              <a:ext cx="263800" cy="326555"/>
            </a:xfrm>
            <a:custGeom>
              <a:avLst/>
              <a:gdLst>
                <a:gd name="connsiteX0" fmla="*/ 137263 w 263800"/>
                <a:gd name="connsiteY0" fmla="*/ 0 h 326555"/>
                <a:gd name="connsiteX1" fmla="*/ 0 w 263800"/>
                <a:gd name="connsiteY1" fmla="*/ 162224 h 326555"/>
                <a:gd name="connsiteX2" fmla="*/ 147986 w 263800"/>
                <a:gd name="connsiteY2" fmla="*/ 326556 h 326555"/>
                <a:gd name="connsiteX3" fmla="*/ 253078 w 263800"/>
                <a:gd name="connsiteY3" fmla="*/ 301275 h 326555"/>
                <a:gd name="connsiteX4" fmla="*/ 242353 w 263800"/>
                <a:gd name="connsiteY4" fmla="*/ 235964 h 326555"/>
                <a:gd name="connsiteX5" fmla="*/ 154419 w 263800"/>
                <a:gd name="connsiteY5" fmla="*/ 252818 h 326555"/>
                <a:gd name="connsiteX6" fmla="*/ 111525 w 263800"/>
                <a:gd name="connsiteY6" fmla="*/ 240177 h 326555"/>
                <a:gd name="connsiteX7" fmla="*/ 98658 w 263800"/>
                <a:gd name="connsiteY7" fmla="*/ 191720 h 326555"/>
                <a:gd name="connsiteX8" fmla="*/ 263800 w 263800"/>
                <a:gd name="connsiteY8" fmla="*/ 191720 h 326555"/>
                <a:gd name="connsiteX9" fmla="*/ 263800 w 263800"/>
                <a:gd name="connsiteY9" fmla="*/ 149583 h 326555"/>
                <a:gd name="connsiteX10" fmla="*/ 235920 w 263800"/>
                <a:gd name="connsiteY10" fmla="*/ 40029 h 326555"/>
                <a:gd name="connsiteX11" fmla="*/ 137263 w 263800"/>
                <a:gd name="connsiteY11" fmla="*/ 0 h 326555"/>
                <a:gd name="connsiteX12" fmla="*/ 175868 w 263800"/>
                <a:gd name="connsiteY12" fmla="*/ 132730 h 326555"/>
                <a:gd name="connsiteX13" fmla="*/ 98658 w 263800"/>
                <a:gd name="connsiteY13" fmla="*/ 132730 h 326555"/>
                <a:gd name="connsiteX14" fmla="*/ 139408 w 263800"/>
                <a:gd name="connsiteY14" fmla="*/ 63204 h 326555"/>
                <a:gd name="connsiteX15" fmla="*/ 175868 w 263800"/>
                <a:gd name="connsiteY15" fmla="*/ 120089 h 326555"/>
                <a:gd name="connsiteX16" fmla="*/ 175868 w 263800"/>
                <a:gd name="connsiteY16" fmla="*/ 132730 h 326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63800" h="326555">
                  <a:moveTo>
                    <a:pt x="137263" y="0"/>
                  </a:moveTo>
                  <a:cubicBezTo>
                    <a:pt x="49329" y="2107"/>
                    <a:pt x="2145" y="56884"/>
                    <a:pt x="0" y="162224"/>
                  </a:cubicBezTo>
                  <a:cubicBezTo>
                    <a:pt x="0" y="267566"/>
                    <a:pt x="49329" y="322343"/>
                    <a:pt x="147986" y="326556"/>
                  </a:cubicBezTo>
                  <a:cubicBezTo>
                    <a:pt x="197315" y="322343"/>
                    <a:pt x="231631" y="316022"/>
                    <a:pt x="253078" y="301275"/>
                  </a:cubicBezTo>
                  <a:lnTo>
                    <a:pt x="242353" y="235964"/>
                  </a:lnTo>
                  <a:cubicBezTo>
                    <a:pt x="216617" y="244390"/>
                    <a:pt x="188735" y="250710"/>
                    <a:pt x="154419" y="252818"/>
                  </a:cubicBezTo>
                  <a:cubicBezTo>
                    <a:pt x="132972" y="252818"/>
                    <a:pt x="117961" y="248605"/>
                    <a:pt x="111525" y="240177"/>
                  </a:cubicBezTo>
                  <a:cubicBezTo>
                    <a:pt x="102947" y="231749"/>
                    <a:pt x="100803" y="214896"/>
                    <a:pt x="98658" y="191720"/>
                  </a:cubicBezTo>
                  <a:lnTo>
                    <a:pt x="263800" y="191720"/>
                  </a:lnTo>
                  <a:lnTo>
                    <a:pt x="263800" y="149583"/>
                  </a:lnTo>
                  <a:cubicBezTo>
                    <a:pt x="263800" y="103234"/>
                    <a:pt x="255222" y="65312"/>
                    <a:pt x="235920" y="40029"/>
                  </a:cubicBezTo>
                  <a:cubicBezTo>
                    <a:pt x="216617" y="14748"/>
                    <a:pt x="184446" y="0"/>
                    <a:pt x="137263" y="0"/>
                  </a:cubicBezTo>
                  <a:close/>
                  <a:moveTo>
                    <a:pt x="175868" y="132730"/>
                  </a:moveTo>
                  <a:lnTo>
                    <a:pt x="98658" y="132730"/>
                  </a:lnTo>
                  <a:cubicBezTo>
                    <a:pt x="98658" y="84273"/>
                    <a:pt x="111525" y="61097"/>
                    <a:pt x="139408" y="63204"/>
                  </a:cubicBezTo>
                  <a:cubicBezTo>
                    <a:pt x="165144" y="61097"/>
                    <a:pt x="178012" y="80060"/>
                    <a:pt x="175868" y="120089"/>
                  </a:cubicBezTo>
                  <a:lnTo>
                    <a:pt x="175868" y="132730"/>
                  </a:lnTo>
                  <a:close/>
                </a:path>
              </a:pathLst>
            </a:custGeom>
            <a:solidFill>
              <a:srgbClr val="0070C0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6" name="Dowolny kształt 235">
              <a:extLst>
                <a:ext uri="{FF2B5EF4-FFF2-40B4-BE49-F238E27FC236}">
                  <a16:creationId xmlns:a16="http://schemas.microsoft.com/office/drawing/2014/main" id="{15E056CB-3E2F-90E2-0B55-F8D97F88A8BA}"/>
                </a:ext>
              </a:extLst>
            </p:cNvPr>
            <p:cNvSpPr/>
            <p:nvPr/>
          </p:nvSpPr>
          <p:spPr>
            <a:xfrm>
              <a:off x="20253600" y="4332794"/>
              <a:ext cx="302405" cy="427947"/>
            </a:xfrm>
            <a:custGeom>
              <a:avLst/>
              <a:gdLst>
                <a:gd name="connsiteX0" fmla="*/ 246642 w 302405"/>
                <a:gd name="connsiteY0" fmla="*/ 356317 h 427947"/>
                <a:gd name="connsiteX1" fmla="*/ 238064 w 302405"/>
                <a:gd name="connsiteY1" fmla="*/ 349996 h 427947"/>
                <a:gd name="connsiteX2" fmla="*/ 259511 w 302405"/>
                <a:gd name="connsiteY2" fmla="*/ 322608 h 427947"/>
                <a:gd name="connsiteX3" fmla="*/ 287394 w 302405"/>
                <a:gd name="connsiteY3" fmla="*/ 305752 h 427947"/>
                <a:gd name="connsiteX4" fmla="*/ 285249 w 302405"/>
                <a:gd name="connsiteY4" fmla="*/ 267830 h 427947"/>
                <a:gd name="connsiteX5" fmla="*/ 268091 w 302405"/>
                <a:gd name="connsiteY5" fmla="*/ 267830 h 427947"/>
                <a:gd name="connsiteX6" fmla="*/ 253078 w 302405"/>
                <a:gd name="connsiteY6" fmla="*/ 253082 h 427947"/>
                <a:gd name="connsiteX7" fmla="*/ 253078 w 302405"/>
                <a:gd name="connsiteY7" fmla="*/ 135100 h 427947"/>
                <a:gd name="connsiteX8" fmla="*/ 225196 w 302405"/>
                <a:gd name="connsiteY8" fmla="*/ 29760 h 427947"/>
                <a:gd name="connsiteX9" fmla="*/ 132972 w 302405"/>
                <a:gd name="connsiteY9" fmla="*/ 265 h 427947"/>
                <a:gd name="connsiteX10" fmla="*/ 60052 w 302405"/>
                <a:gd name="connsiteY10" fmla="*/ 10799 h 427947"/>
                <a:gd name="connsiteX11" fmla="*/ 8580 w 302405"/>
                <a:gd name="connsiteY11" fmla="*/ 31867 h 427947"/>
                <a:gd name="connsiteX12" fmla="*/ 21447 w 302405"/>
                <a:gd name="connsiteY12" fmla="*/ 99286 h 427947"/>
                <a:gd name="connsiteX13" fmla="*/ 122250 w 302405"/>
                <a:gd name="connsiteY13" fmla="*/ 78217 h 427947"/>
                <a:gd name="connsiteX14" fmla="*/ 158710 w 302405"/>
                <a:gd name="connsiteY14" fmla="*/ 103499 h 427947"/>
                <a:gd name="connsiteX15" fmla="*/ 158710 w 302405"/>
                <a:gd name="connsiteY15" fmla="*/ 128780 h 427947"/>
                <a:gd name="connsiteX16" fmla="*/ 124394 w 302405"/>
                <a:gd name="connsiteY16" fmla="*/ 135100 h 427947"/>
                <a:gd name="connsiteX17" fmla="*/ 27882 w 302405"/>
                <a:gd name="connsiteY17" fmla="*/ 166703 h 427947"/>
                <a:gd name="connsiteX18" fmla="*/ 0 w 302405"/>
                <a:gd name="connsiteY18" fmla="*/ 238334 h 427947"/>
                <a:gd name="connsiteX19" fmla="*/ 27882 w 302405"/>
                <a:gd name="connsiteY19" fmla="*/ 307860 h 427947"/>
                <a:gd name="connsiteX20" fmla="*/ 87934 w 302405"/>
                <a:gd name="connsiteY20" fmla="*/ 328928 h 427947"/>
                <a:gd name="connsiteX21" fmla="*/ 147986 w 302405"/>
                <a:gd name="connsiteY21" fmla="*/ 314180 h 427947"/>
                <a:gd name="connsiteX22" fmla="*/ 169433 w 302405"/>
                <a:gd name="connsiteY22" fmla="*/ 284684 h 427947"/>
                <a:gd name="connsiteX23" fmla="*/ 184446 w 302405"/>
                <a:gd name="connsiteY23" fmla="*/ 303647 h 427947"/>
                <a:gd name="connsiteX24" fmla="*/ 162999 w 302405"/>
                <a:gd name="connsiteY24" fmla="*/ 358422 h 427947"/>
                <a:gd name="connsiteX25" fmla="*/ 184446 w 302405"/>
                <a:gd name="connsiteY25" fmla="*/ 408987 h 427947"/>
                <a:gd name="connsiteX26" fmla="*/ 235920 w 302405"/>
                <a:gd name="connsiteY26" fmla="*/ 427948 h 427947"/>
                <a:gd name="connsiteX27" fmla="*/ 302405 w 302405"/>
                <a:gd name="connsiteY27" fmla="*/ 408987 h 427947"/>
                <a:gd name="connsiteX28" fmla="*/ 293827 w 302405"/>
                <a:gd name="connsiteY28" fmla="*/ 337356 h 427947"/>
                <a:gd name="connsiteX29" fmla="*/ 246642 w 302405"/>
                <a:gd name="connsiteY29" fmla="*/ 356317 h 427947"/>
                <a:gd name="connsiteX30" fmla="*/ 160855 w 302405"/>
                <a:gd name="connsiteY30" fmla="*/ 255190 h 427947"/>
                <a:gd name="connsiteX31" fmla="*/ 124394 w 302405"/>
                <a:gd name="connsiteY31" fmla="*/ 267830 h 427947"/>
                <a:gd name="connsiteX32" fmla="*/ 87934 w 302405"/>
                <a:gd name="connsiteY32" fmla="*/ 232014 h 427947"/>
                <a:gd name="connsiteX33" fmla="*/ 87934 w 302405"/>
                <a:gd name="connsiteY33" fmla="*/ 227801 h 427947"/>
                <a:gd name="connsiteX34" fmla="*/ 128683 w 302405"/>
                <a:gd name="connsiteY34" fmla="*/ 185664 h 427947"/>
                <a:gd name="connsiteX35" fmla="*/ 160855 w 302405"/>
                <a:gd name="connsiteY35" fmla="*/ 179344 h 427947"/>
                <a:gd name="connsiteX36" fmla="*/ 160855 w 302405"/>
                <a:gd name="connsiteY36" fmla="*/ 255190 h 427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02405" h="427947">
                  <a:moveTo>
                    <a:pt x="246642" y="356317"/>
                  </a:moveTo>
                  <a:cubicBezTo>
                    <a:pt x="240209" y="358422"/>
                    <a:pt x="235920" y="356317"/>
                    <a:pt x="238064" y="349996"/>
                  </a:cubicBezTo>
                  <a:cubicBezTo>
                    <a:pt x="240209" y="339461"/>
                    <a:pt x="248789" y="331035"/>
                    <a:pt x="259511" y="322608"/>
                  </a:cubicBezTo>
                  <a:cubicBezTo>
                    <a:pt x="272380" y="318393"/>
                    <a:pt x="280958" y="312073"/>
                    <a:pt x="287394" y="305752"/>
                  </a:cubicBezTo>
                  <a:lnTo>
                    <a:pt x="285249" y="267830"/>
                  </a:lnTo>
                  <a:lnTo>
                    <a:pt x="268091" y="267830"/>
                  </a:lnTo>
                  <a:cubicBezTo>
                    <a:pt x="259511" y="269936"/>
                    <a:pt x="253078" y="263616"/>
                    <a:pt x="253078" y="253082"/>
                  </a:cubicBezTo>
                  <a:lnTo>
                    <a:pt x="253078" y="135100"/>
                  </a:lnTo>
                  <a:cubicBezTo>
                    <a:pt x="253078" y="86643"/>
                    <a:pt x="244498" y="50829"/>
                    <a:pt x="225196" y="29760"/>
                  </a:cubicBezTo>
                  <a:cubicBezTo>
                    <a:pt x="205893" y="8692"/>
                    <a:pt x="175868" y="-1842"/>
                    <a:pt x="132972" y="265"/>
                  </a:cubicBezTo>
                  <a:cubicBezTo>
                    <a:pt x="107236" y="265"/>
                    <a:pt x="81500" y="4478"/>
                    <a:pt x="60052" y="10799"/>
                  </a:cubicBezTo>
                  <a:cubicBezTo>
                    <a:pt x="38605" y="17119"/>
                    <a:pt x="21447" y="25546"/>
                    <a:pt x="8580" y="31867"/>
                  </a:cubicBezTo>
                  <a:lnTo>
                    <a:pt x="21447" y="99286"/>
                  </a:lnTo>
                  <a:cubicBezTo>
                    <a:pt x="62196" y="84538"/>
                    <a:pt x="96512" y="78217"/>
                    <a:pt x="122250" y="78217"/>
                  </a:cubicBezTo>
                  <a:cubicBezTo>
                    <a:pt x="147986" y="78217"/>
                    <a:pt x="158710" y="86643"/>
                    <a:pt x="158710" y="103499"/>
                  </a:cubicBezTo>
                  <a:lnTo>
                    <a:pt x="158710" y="128780"/>
                  </a:lnTo>
                  <a:lnTo>
                    <a:pt x="124394" y="135100"/>
                  </a:lnTo>
                  <a:cubicBezTo>
                    <a:pt x="79354" y="141421"/>
                    <a:pt x="45040" y="151956"/>
                    <a:pt x="27882" y="166703"/>
                  </a:cubicBezTo>
                  <a:cubicBezTo>
                    <a:pt x="8580" y="181451"/>
                    <a:pt x="0" y="204625"/>
                    <a:pt x="0" y="238334"/>
                  </a:cubicBezTo>
                  <a:cubicBezTo>
                    <a:pt x="0" y="269938"/>
                    <a:pt x="10724" y="293112"/>
                    <a:pt x="27882" y="307860"/>
                  </a:cubicBezTo>
                  <a:cubicBezTo>
                    <a:pt x="45040" y="322608"/>
                    <a:pt x="64343" y="328928"/>
                    <a:pt x="87934" y="328928"/>
                  </a:cubicBezTo>
                  <a:cubicBezTo>
                    <a:pt x="115815" y="326821"/>
                    <a:pt x="137263" y="322608"/>
                    <a:pt x="147986" y="314180"/>
                  </a:cubicBezTo>
                  <a:lnTo>
                    <a:pt x="169433" y="284684"/>
                  </a:lnTo>
                  <a:lnTo>
                    <a:pt x="184446" y="303647"/>
                  </a:lnTo>
                  <a:cubicBezTo>
                    <a:pt x="171577" y="318393"/>
                    <a:pt x="162999" y="337356"/>
                    <a:pt x="162999" y="358422"/>
                  </a:cubicBezTo>
                  <a:cubicBezTo>
                    <a:pt x="162999" y="379491"/>
                    <a:pt x="171577" y="396346"/>
                    <a:pt x="184446" y="408987"/>
                  </a:cubicBezTo>
                  <a:cubicBezTo>
                    <a:pt x="197315" y="421627"/>
                    <a:pt x="214473" y="427948"/>
                    <a:pt x="235920" y="427948"/>
                  </a:cubicBezTo>
                  <a:cubicBezTo>
                    <a:pt x="259511" y="427948"/>
                    <a:pt x="280958" y="421627"/>
                    <a:pt x="302405" y="408987"/>
                  </a:cubicBezTo>
                  <a:lnTo>
                    <a:pt x="293827" y="337356"/>
                  </a:lnTo>
                  <a:cubicBezTo>
                    <a:pt x="270236" y="349996"/>
                    <a:pt x="255222" y="356317"/>
                    <a:pt x="246642" y="356317"/>
                  </a:cubicBezTo>
                  <a:close/>
                  <a:moveTo>
                    <a:pt x="160855" y="255190"/>
                  </a:moveTo>
                  <a:cubicBezTo>
                    <a:pt x="154419" y="261510"/>
                    <a:pt x="141552" y="265723"/>
                    <a:pt x="124394" y="267830"/>
                  </a:cubicBezTo>
                  <a:cubicBezTo>
                    <a:pt x="102947" y="267830"/>
                    <a:pt x="90079" y="255190"/>
                    <a:pt x="87934" y="232014"/>
                  </a:cubicBezTo>
                  <a:lnTo>
                    <a:pt x="87934" y="227801"/>
                  </a:lnTo>
                  <a:cubicBezTo>
                    <a:pt x="85789" y="202518"/>
                    <a:pt x="100803" y="189878"/>
                    <a:pt x="128683" y="185664"/>
                  </a:cubicBezTo>
                  <a:lnTo>
                    <a:pt x="160855" y="179344"/>
                  </a:lnTo>
                  <a:lnTo>
                    <a:pt x="160855" y="255190"/>
                  </a:lnTo>
                  <a:close/>
                </a:path>
              </a:pathLst>
            </a:custGeom>
            <a:solidFill>
              <a:srgbClr val="0070C0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7" name="Dowolny kształt 236">
              <a:extLst>
                <a:ext uri="{FF2B5EF4-FFF2-40B4-BE49-F238E27FC236}">
                  <a16:creationId xmlns:a16="http://schemas.microsoft.com/office/drawing/2014/main" id="{8A18A03A-6970-CA88-AC2D-C4124082B995}"/>
                </a:ext>
              </a:extLst>
            </p:cNvPr>
            <p:cNvSpPr/>
            <p:nvPr/>
          </p:nvSpPr>
          <p:spPr>
            <a:xfrm>
              <a:off x="19972640" y="4229824"/>
              <a:ext cx="278813" cy="421363"/>
            </a:xfrm>
            <a:custGeom>
              <a:avLst/>
              <a:gdLst>
                <a:gd name="connsiteX0" fmla="*/ 158710 w 278813"/>
                <a:gd name="connsiteY0" fmla="*/ 250711 h 421363"/>
                <a:gd name="connsiteX1" fmla="*/ 274525 w 278813"/>
                <a:gd name="connsiteY1" fmla="*/ 109554 h 421363"/>
                <a:gd name="connsiteX2" fmla="*/ 178013 w 278813"/>
                <a:gd name="connsiteY2" fmla="*/ 109554 h 421363"/>
                <a:gd name="connsiteX3" fmla="*/ 81499 w 278813"/>
                <a:gd name="connsiteY3" fmla="*/ 242283 h 421363"/>
                <a:gd name="connsiteX4" fmla="*/ 94368 w 278813"/>
                <a:gd name="connsiteY4" fmla="*/ 145371 h 421363"/>
                <a:gd name="connsiteX5" fmla="*/ 94368 w 278813"/>
                <a:gd name="connsiteY5" fmla="*/ 0 h 421363"/>
                <a:gd name="connsiteX6" fmla="*/ 0 w 278813"/>
                <a:gd name="connsiteY6" fmla="*/ 0 h 421363"/>
                <a:gd name="connsiteX7" fmla="*/ 0 w 278813"/>
                <a:gd name="connsiteY7" fmla="*/ 421363 h 421363"/>
                <a:gd name="connsiteX8" fmla="*/ 94368 w 278813"/>
                <a:gd name="connsiteY8" fmla="*/ 421363 h 421363"/>
                <a:gd name="connsiteX9" fmla="*/ 94368 w 278813"/>
                <a:gd name="connsiteY9" fmla="*/ 313916 h 421363"/>
                <a:gd name="connsiteX10" fmla="*/ 111525 w 278813"/>
                <a:gd name="connsiteY10" fmla="*/ 286527 h 421363"/>
                <a:gd name="connsiteX11" fmla="*/ 178013 w 278813"/>
                <a:gd name="connsiteY11" fmla="*/ 421363 h 421363"/>
                <a:gd name="connsiteX12" fmla="*/ 278814 w 278813"/>
                <a:gd name="connsiteY12" fmla="*/ 421363 h 421363"/>
                <a:gd name="connsiteX13" fmla="*/ 203749 w 278813"/>
                <a:gd name="connsiteY13" fmla="*/ 282313 h 421363"/>
                <a:gd name="connsiteX14" fmla="*/ 158710 w 278813"/>
                <a:gd name="connsiteY14" fmla="*/ 250711 h 421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8813" h="421363">
                  <a:moveTo>
                    <a:pt x="158710" y="250711"/>
                  </a:moveTo>
                  <a:lnTo>
                    <a:pt x="274525" y="109554"/>
                  </a:lnTo>
                  <a:lnTo>
                    <a:pt x="178013" y="109554"/>
                  </a:lnTo>
                  <a:lnTo>
                    <a:pt x="81499" y="242283"/>
                  </a:lnTo>
                  <a:lnTo>
                    <a:pt x="94368" y="145371"/>
                  </a:lnTo>
                  <a:lnTo>
                    <a:pt x="94368" y="0"/>
                  </a:lnTo>
                  <a:lnTo>
                    <a:pt x="0" y="0"/>
                  </a:lnTo>
                  <a:lnTo>
                    <a:pt x="0" y="421363"/>
                  </a:lnTo>
                  <a:lnTo>
                    <a:pt x="94368" y="421363"/>
                  </a:lnTo>
                  <a:lnTo>
                    <a:pt x="94368" y="313916"/>
                  </a:lnTo>
                  <a:lnTo>
                    <a:pt x="111525" y="286527"/>
                  </a:lnTo>
                  <a:lnTo>
                    <a:pt x="178013" y="421363"/>
                  </a:lnTo>
                  <a:lnTo>
                    <a:pt x="278814" y="421363"/>
                  </a:lnTo>
                  <a:lnTo>
                    <a:pt x="203749" y="282313"/>
                  </a:lnTo>
                  <a:lnTo>
                    <a:pt x="158710" y="250711"/>
                  </a:lnTo>
                  <a:close/>
                </a:path>
              </a:pathLst>
            </a:custGeom>
            <a:solidFill>
              <a:srgbClr val="0070C0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38" name="Dowolny kształt 237">
              <a:extLst>
                <a:ext uri="{FF2B5EF4-FFF2-40B4-BE49-F238E27FC236}">
                  <a16:creationId xmlns:a16="http://schemas.microsoft.com/office/drawing/2014/main" id="{2AA03ED5-9DE6-4C00-B0AC-63122043DD5B}"/>
                </a:ext>
              </a:extLst>
            </p:cNvPr>
            <p:cNvSpPr/>
            <p:nvPr/>
          </p:nvSpPr>
          <p:spPr>
            <a:xfrm>
              <a:off x="19665950" y="4259317"/>
              <a:ext cx="270235" cy="396081"/>
            </a:xfrm>
            <a:custGeom>
              <a:avLst/>
              <a:gdLst>
                <a:gd name="connsiteX0" fmla="*/ 156565 w 270235"/>
                <a:gd name="connsiteY0" fmla="*/ 155904 h 396081"/>
                <a:gd name="connsiteX1" fmla="*/ 107236 w 270235"/>
                <a:gd name="connsiteY1" fmla="*/ 141156 h 396081"/>
                <a:gd name="connsiteX2" fmla="*/ 96512 w 270235"/>
                <a:gd name="connsiteY2" fmla="*/ 113768 h 396081"/>
                <a:gd name="connsiteX3" fmla="*/ 154420 w 270235"/>
                <a:gd name="connsiteY3" fmla="*/ 80059 h 396081"/>
                <a:gd name="connsiteX4" fmla="*/ 199459 w 270235"/>
                <a:gd name="connsiteY4" fmla="*/ 84273 h 396081"/>
                <a:gd name="connsiteX5" fmla="*/ 242353 w 270235"/>
                <a:gd name="connsiteY5" fmla="*/ 94807 h 396081"/>
                <a:gd name="connsiteX6" fmla="*/ 250933 w 270235"/>
                <a:gd name="connsiteY6" fmla="*/ 18961 h 396081"/>
                <a:gd name="connsiteX7" fmla="*/ 141552 w 270235"/>
                <a:gd name="connsiteY7" fmla="*/ 0 h 396081"/>
                <a:gd name="connsiteX8" fmla="*/ 2145 w 270235"/>
                <a:gd name="connsiteY8" fmla="*/ 124302 h 396081"/>
                <a:gd name="connsiteX9" fmla="*/ 30026 w 270235"/>
                <a:gd name="connsiteY9" fmla="*/ 210681 h 396081"/>
                <a:gd name="connsiteX10" fmla="*/ 105091 w 270235"/>
                <a:gd name="connsiteY10" fmla="*/ 242284 h 396081"/>
                <a:gd name="connsiteX11" fmla="*/ 160854 w 270235"/>
                <a:gd name="connsiteY11" fmla="*/ 257031 h 396081"/>
                <a:gd name="connsiteX12" fmla="*/ 173722 w 270235"/>
                <a:gd name="connsiteY12" fmla="*/ 284419 h 396081"/>
                <a:gd name="connsiteX13" fmla="*/ 113670 w 270235"/>
                <a:gd name="connsiteY13" fmla="*/ 320236 h 396081"/>
                <a:gd name="connsiteX14" fmla="*/ 17158 w 270235"/>
                <a:gd name="connsiteY14" fmla="*/ 297062 h 396081"/>
                <a:gd name="connsiteX15" fmla="*/ 0 w 270235"/>
                <a:gd name="connsiteY15" fmla="*/ 368693 h 396081"/>
                <a:gd name="connsiteX16" fmla="*/ 122249 w 270235"/>
                <a:gd name="connsiteY16" fmla="*/ 396081 h 396081"/>
                <a:gd name="connsiteX17" fmla="*/ 235920 w 270235"/>
                <a:gd name="connsiteY17" fmla="*/ 362372 h 396081"/>
                <a:gd name="connsiteX18" fmla="*/ 270236 w 270235"/>
                <a:gd name="connsiteY18" fmla="*/ 267566 h 396081"/>
                <a:gd name="connsiteX19" fmla="*/ 240209 w 270235"/>
                <a:gd name="connsiteY19" fmla="*/ 185400 h 396081"/>
                <a:gd name="connsiteX20" fmla="*/ 156565 w 270235"/>
                <a:gd name="connsiteY20" fmla="*/ 155904 h 396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0235" h="396081">
                  <a:moveTo>
                    <a:pt x="156565" y="155904"/>
                  </a:moveTo>
                  <a:cubicBezTo>
                    <a:pt x="130828" y="151691"/>
                    <a:pt x="113670" y="147478"/>
                    <a:pt x="107236" y="141156"/>
                  </a:cubicBezTo>
                  <a:cubicBezTo>
                    <a:pt x="98657" y="134835"/>
                    <a:pt x="96512" y="126409"/>
                    <a:pt x="96512" y="113768"/>
                  </a:cubicBezTo>
                  <a:cubicBezTo>
                    <a:pt x="94368" y="90593"/>
                    <a:pt x="113670" y="80059"/>
                    <a:pt x="154420" y="80059"/>
                  </a:cubicBezTo>
                  <a:cubicBezTo>
                    <a:pt x="171577" y="80059"/>
                    <a:pt x="186591" y="82166"/>
                    <a:pt x="199459" y="84273"/>
                  </a:cubicBezTo>
                  <a:cubicBezTo>
                    <a:pt x="212327" y="86379"/>
                    <a:pt x="227340" y="90593"/>
                    <a:pt x="242353" y="94807"/>
                  </a:cubicBezTo>
                  <a:lnTo>
                    <a:pt x="250933" y="18961"/>
                  </a:lnTo>
                  <a:cubicBezTo>
                    <a:pt x="227340" y="6320"/>
                    <a:pt x="190880" y="0"/>
                    <a:pt x="141552" y="0"/>
                  </a:cubicBezTo>
                  <a:cubicBezTo>
                    <a:pt x="49329" y="2107"/>
                    <a:pt x="2145" y="44243"/>
                    <a:pt x="2145" y="124302"/>
                  </a:cubicBezTo>
                  <a:cubicBezTo>
                    <a:pt x="2145" y="164331"/>
                    <a:pt x="10724" y="193827"/>
                    <a:pt x="30026" y="210681"/>
                  </a:cubicBezTo>
                  <a:cubicBezTo>
                    <a:pt x="47184" y="227536"/>
                    <a:pt x="72920" y="238070"/>
                    <a:pt x="105091" y="242284"/>
                  </a:cubicBezTo>
                  <a:cubicBezTo>
                    <a:pt x="132973" y="246497"/>
                    <a:pt x="150131" y="250710"/>
                    <a:pt x="160854" y="257031"/>
                  </a:cubicBezTo>
                  <a:cubicBezTo>
                    <a:pt x="169433" y="263351"/>
                    <a:pt x="173722" y="271779"/>
                    <a:pt x="173722" y="284419"/>
                  </a:cubicBezTo>
                  <a:cubicBezTo>
                    <a:pt x="175866" y="309702"/>
                    <a:pt x="156565" y="322343"/>
                    <a:pt x="113670" y="320236"/>
                  </a:cubicBezTo>
                  <a:cubicBezTo>
                    <a:pt x="81499" y="318128"/>
                    <a:pt x="49329" y="311808"/>
                    <a:pt x="17158" y="297062"/>
                  </a:cubicBezTo>
                  <a:lnTo>
                    <a:pt x="0" y="368693"/>
                  </a:lnTo>
                  <a:cubicBezTo>
                    <a:pt x="25737" y="385546"/>
                    <a:pt x="66486" y="393974"/>
                    <a:pt x="122249" y="396081"/>
                  </a:cubicBezTo>
                  <a:cubicBezTo>
                    <a:pt x="173722" y="396081"/>
                    <a:pt x="212327" y="385546"/>
                    <a:pt x="235920" y="362372"/>
                  </a:cubicBezTo>
                  <a:cubicBezTo>
                    <a:pt x="259511" y="341304"/>
                    <a:pt x="270236" y="309702"/>
                    <a:pt x="270236" y="267566"/>
                  </a:cubicBezTo>
                  <a:cubicBezTo>
                    <a:pt x="270236" y="227536"/>
                    <a:pt x="259511" y="200148"/>
                    <a:pt x="240209" y="185400"/>
                  </a:cubicBezTo>
                  <a:cubicBezTo>
                    <a:pt x="220906" y="172759"/>
                    <a:pt x="193024" y="162224"/>
                    <a:pt x="156565" y="155904"/>
                  </a:cubicBezTo>
                  <a:close/>
                </a:path>
              </a:pathLst>
            </a:custGeom>
            <a:solidFill>
              <a:srgbClr val="0070C0"/>
            </a:solidFill>
            <a:ln w="164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  <p:pic>
        <p:nvPicPr>
          <p:cNvPr id="241" name="Grafika 240">
            <a:extLst>
              <a:ext uri="{FF2B5EF4-FFF2-40B4-BE49-F238E27FC236}">
                <a16:creationId xmlns:a16="http://schemas.microsoft.com/office/drawing/2014/main" id="{EB51DB8C-8CA6-F546-C522-559F0FDEFE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0945" y="7596519"/>
            <a:ext cx="2519965" cy="314061"/>
          </a:xfrm>
          <a:prstGeom prst="rect">
            <a:avLst/>
          </a:prstGeom>
        </p:spPr>
      </p:pic>
      <p:pic>
        <p:nvPicPr>
          <p:cNvPr id="244" name="Obraz 243" descr="Obraz zawierający zrzut ekranu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DB6AF6A-5300-F826-FEE0-4DA9460EC03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4401" y="6586347"/>
            <a:ext cx="4152075" cy="2334402"/>
          </a:xfrm>
          <a:prstGeom prst="rect">
            <a:avLst/>
          </a:prstGeom>
        </p:spPr>
      </p:pic>
      <p:pic>
        <p:nvPicPr>
          <p:cNvPr id="246" name="Grafika 245">
            <a:extLst>
              <a:ext uri="{FF2B5EF4-FFF2-40B4-BE49-F238E27FC236}">
                <a16:creationId xmlns:a16="http://schemas.microsoft.com/office/drawing/2014/main" id="{E83DC8E4-3473-528F-CA3D-A95E02A6AA1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5895" y="7527535"/>
            <a:ext cx="2078567" cy="452030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9064AF08-9086-ED77-278F-1348DB63236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97394" y="7472097"/>
            <a:ext cx="1606150" cy="562903"/>
          </a:xfrm>
          <a:prstGeom prst="rect">
            <a:avLst/>
          </a:prstGeom>
        </p:spPr>
      </p:pic>
      <p:grpSp>
        <p:nvGrpSpPr>
          <p:cNvPr id="5" name="Grupa 4">
            <a:extLst>
              <a:ext uri="{FF2B5EF4-FFF2-40B4-BE49-F238E27FC236}">
                <a16:creationId xmlns:a16="http://schemas.microsoft.com/office/drawing/2014/main" id="{385F50F9-AFF3-F29B-05E0-2649BF70D35C}"/>
              </a:ext>
            </a:extLst>
          </p:cNvPr>
          <p:cNvGrpSpPr/>
          <p:nvPr userDrawn="1"/>
        </p:nvGrpSpPr>
        <p:grpSpPr>
          <a:xfrm>
            <a:off x="11301191" y="2483925"/>
            <a:ext cx="1949063" cy="627402"/>
            <a:chOff x="7221993" y="2312988"/>
            <a:chExt cx="1203326" cy="387350"/>
          </a:xfrm>
          <a:solidFill>
            <a:srgbClr val="45F39C"/>
          </a:solidFill>
        </p:grpSpPr>
        <p:sp>
          <p:nvSpPr>
            <p:cNvPr id="6" name="Freeform 35">
              <a:extLst>
                <a:ext uri="{FF2B5EF4-FFF2-40B4-BE49-F238E27FC236}">
                  <a16:creationId xmlns:a16="http://schemas.microsoft.com/office/drawing/2014/main" id="{3A80E9AD-12F8-A6BB-3A2C-8019FD542A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1993" y="2312988"/>
              <a:ext cx="385763" cy="387350"/>
            </a:xfrm>
            <a:custGeom>
              <a:avLst/>
              <a:gdLst>
                <a:gd name="T0" fmla="*/ 122 w 243"/>
                <a:gd name="T1" fmla="*/ 0 h 244"/>
                <a:gd name="T2" fmla="*/ 207 w 243"/>
                <a:gd name="T3" fmla="*/ 36 h 244"/>
                <a:gd name="T4" fmla="*/ 243 w 243"/>
                <a:gd name="T5" fmla="*/ 122 h 244"/>
                <a:gd name="T6" fmla="*/ 207 w 243"/>
                <a:gd name="T7" fmla="*/ 208 h 244"/>
                <a:gd name="T8" fmla="*/ 122 w 243"/>
                <a:gd name="T9" fmla="*/ 244 h 244"/>
                <a:gd name="T10" fmla="*/ 36 w 243"/>
                <a:gd name="T11" fmla="*/ 208 h 244"/>
                <a:gd name="T12" fmla="*/ 0 w 243"/>
                <a:gd name="T13" fmla="*/ 122 h 244"/>
                <a:gd name="T14" fmla="*/ 36 w 243"/>
                <a:gd name="T15" fmla="*/ 36 h 244"/>
                <a:gd name="T16" fmla="*/ 122 w 243"/>
                <a:gd name="T17" fmla="*/ 0 h 244"/>
                <a:gd name="T18" fmla="*/ 189 w 243"/>
                <a:gd name="T19" fmla="*/ 54 h 244"/>
                <a:gd name="T20" fmla="*/ 56 w 243"/>
                <a:gd name="T21" fmla="*/ 55 h 244"/>
                <a:gd name="T22" fmla="*/ 56 w 243"/>
                <a:gd name="T23" fmla="*/ 188 h 244"/>
                <a:gd name="T24" fmla="*/ 189 w 243"/>
                <a:gd name="T25" fmla="*/ 188 h 244"/>
                <a:gd name="T26" fmla="*/ 217 w 243"/>
                <a:gd name="T27" fmla="*/ 121 h 244"/>
                <a:gd name="T28" fmla="*/ 189 w 243"/>
                <a:gd name="T29" fmla="*/ 5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3" h="244">
                  <a:moveTo>
                    <a:pt x="122" y="0"/>
                  </a:moveTo>
                  <a:cubicBezTo>
                    <a:pt x="154" y="0"/>
                    <a:pt x="185" y="13"/>
                    <a:pt x="207" y="36"/>
                  </a:cubicBezTo>
                  <a:cubicBezTo>
                    <a:pt x="230" y="59"/>
                    <a:pt x="243" y="90"/>
                    <a:pt x="243" y="122"/>
                  </a:cubicBezTo>
                  <a:cubicBezTo>
                    <a:pt x="243" y="154"/>
                    <a:pt x="231" y="185"/>
                    <a:pt x="207" y="208"/>
                  </a:cubicBezTo>
                  <a:cubicBezTo>
                    <a:pt x="185" y="231"/>
                    <a:pt x="154" y="244"/>
                    <a:pt x="122" y="244"/>
                  </a:cubicBezTo>
                  <a:cubicBezTo>
                    <a:pt x="89" y="244"/>
                    <a:pt x="58" y="231"/>
                    <a:pt x="36" y="208"/>
                  </a:cubicBezTo>
                  <a:cubicBezTo>
                    <a:pt x="13" y="185"/>
                    <a:pt x="0" y="154"/>
                    <a:pt x="0" y="122"/>
                  </a:cubicBezTo>
                  <a:cubicBezTo>
                    <a:pt x="0" y="90"/>
                    <a:pt x="13" y="59"/>
                    <a:pt x="36" y="36"/>
                  </a:cubicBezTo>
                  <a:cubicBezTo>
                    <a:pt x="58" y="13"/>
                    <a:pt x="89" y="0"/>
                    <a:pt x="122" y="0"/>
                  </a:cubicBezTo>
                  <a:close/>
                  <a:moveTo>
                    <a:pt x="189" y="54"/>
                  </a:moveTo>
                  <a:cubicBezTo>
                    <a:pt x="152" y="18"/>
                    <a:pt x="92" y="18"/>
                    <a:pt x="56" y="55"/>
                  </a:cubicBezTo>
                  <a:cubicBezTo>
                    <a:pt x="19" y="92"/>
                    <a:pt x="19" y="152"/>
                    <a:pt x="56" y="188"/>
                  </a:cubicBezTo>
                  <a:cubicBezTo>
                    <a:pt x="93" y="225"/>
                    <a:pt x="153" y="225"/>
                    <a:pt x="189" y="188"/>
                  </a:cubicBezTo>
                  <a:cubicBezTo>
                    <a:pt x="207" y="170"/>
                    <a:pt x="217" y="146"/>
                    <a:pt x="217" y="121"/>
                  </a:cubicBezTo>
                  <a:cubicBezTo>
                    <a:pt x="217" y="96"/>
                    <a:pt x="207" y="72"/>
                    <a:pt x="189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7" name="Freeform 36">
              <a:extLst>
                <a:ext uri="{FF2B5EF4-FFF2-40B4-BE49-F238E27FC236}">
                  <a16:creationId xmlns:a16="http://schemas.microsoft.com/office/drawing/2014/main" id="{80A72FAF-B2C3-8E80-4F1E-852845481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7131" y="2335213"/>
              <a:ext cx="147638" cy="158750"/>
            </a:xfrm>
            <a:custGeom>
              <a:avLst/>
              <a:gdLst>
                <a:gd name="T0" fmla="*/ 93 w 93"/>
                <a:gd name="T1" fmla="*/ 98 h 100"/>
                <a:gd name="T2" fmla="*/ 77 w 93"/>
                <a:gd name="T3" fmla="*/ 98 h 100"/>
                <a:gd name="T4" fmla="*/ 77 w 93"/>
                <a:gd name="T5" fmla="*/ 88 h 100"/>
                <a:gd name="T6" fmla="*/ 65 w 93"/>
                <a:gd name="T7" fmla="*/ 97 h 100"/>
                <a:gd name="T8" fmla="*/ 48 w 93"/>
                <a:gd name="T9" fmla="*/ 100 h 100"/>
                <a:gd name="T10" fmla="*/ 30 w 93"/>
                <a:gd name="T11" fmla="*/ 96 h 100"/>
                <a:gd name="T12" fmla="*/ 15 w 93"/>
                <a:gd name="T13" fmla="*/ 86 h 100"/>
                <a:gd name="T14" fmla="*/ 5 w 93"/>
                <a:gd name="T15" fmla="*/ 70 h 100"/>
                <a:gd name="T16" fmla="*/ 5 w 93"/>
                <a:gd name="T17" fmla="*/ 31 h 100"/>
                <a:gd name="T18" fmla="*/ 15 w 93"/>
                <a:gd name="T19" fmla="*/ 15 h 100"/>
                <a:gd name="T20" fmla="*/ 30 w 93"/>
                <a:gd name="T21" fmla="*/ 4 h 100"/>
                <a:gd name="T22" fmla="*/ 48 w 93"/>
                <a:gd name="T23" fmla="*/ 1 h 100"/>
                <a:gd name="T24" fmla="*/ 73 w 93"/>
                <a:gd name="T25" fmla="*/ 7 h 100"/>
                <a:gd name="T26" fmla="*/ 90 w 93"/>
                <a:gd name="T27" fmla="*/ 27 h 100"/>
                <a:gd name="T28" fmla="*/ 72 w 93"/>
                <a:gd name="T29" fmla="*/ 32 h 100"/>
                <a:gd name="T30" fmla="*/ 48 w 93"/>
                <a:gd name="T31" fmla="*/ 17 h 100"/>
                <a:gd name="T32" fmla="*/ 37 w 93"/>
                <a:gd name="T33" fmla="*/ 20 h 100"/>
                <a:gd name="T34" fmla="*/ 28 w 93"/>
                <a:gd name="T35" fmla="*/ 27 h 100"/>
                <a:gd name="T36" fmla="*/ 22 w 93"/>
                <a:gd name="T37" fmla="*/ 38 h 100"/>
                <a:gd name="T38" fmla="*/ 22 w 93"/>
                <a:gd name="T39" fmla="*/ 64 h 100"/>
                <a:gd name="T40" fmla="*/ 28 w 93"/>
                <a:gd name="T41" fmla="*/ 75 h 100"/>
                <a:gd name="T42" fmla="*/ 38 w 93"/>
                <a:gd name="T43" fmla="*/ 82 h 100"/>
                <a:gd name="T44" fmla="*/ 49 w 93"/>
                <a:gd name="T45" fmla="*/ 85 h 100"/>
                <a:gd name="T46" fmla="*/ 59 w 93"/>
                <a:gd name="T47" fmla="*/ 83 h 100"/>
                <a:gd name="T48" fmla="*/ 67 w 93"/>
                <a:gd name="T49" fmla="*/ 79 h 100"/>
                <a:gd name="T50" fmla="*/ 73 w 93"/>
                <a:gd name="T51" fmla="*/ 72 h 100"/>
                <a:gd name="T52" fmla="*/ 77 w 93"/>
                <a:gd name="T53" fmla="*/ 63 h 100"/>
                <a:gd name="T54" fmla="*/ 51 w 93"/>
                <a:gd name="T55" fmla="*/ 63 h 100"/>
                <a:gd name="T56" fmla="*/ 51 w 93"/>
                <a:gd name="T57" fmla="*/ 46 h 100"/>
                <a:gd name="T58" fmla="*/ 93 w 93"/>
                <a:gd name="T59" fmla="*/ 46 h 100"/>
                <a:gd name="T60" fmla="*/ 93 w 93"/>
                <a:gd name="T61" fmla="*/ 9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100">
                  <a:moveTo>
                    <a:pt x="93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3" y="92"/>
                    <a:pt x="69" y="95"/>
                    <a:pt x="65" y="97"/>
                  </a:cubicBezTo>
                  <a:cubicBezTo>
                    <a:pt x="59" y="99"/>
                    <a:pt x="54" y="100"/>
                    <a:pt x="48" y="100"/>
                  </a:cubicBezTo>
                  <a:cubicBezTo>
                    <a:pt x="42" y="100"/>
                    <a:pt x="36" y="99"/>
                    <a:pt x="30" y="96"/>
                  </a:cubicBezTo>
                  <a:cubicBezTo>
                    <a:pt x="24" y="94"/>
                    <a:pt x="19" y="90"/>
                    <a:pt x="15" y="86"/>
                  </a:cubicBezTo>
                  <a:cubicBezTo>
                    <a:pt x="11" y="81"/>
                    <a:pt x="7" y="76"/>
                    <a:pt x="5" y="70"/>
                  </a:cubicBezTo>
                  <a:cubicBezTo>
                    <a:pt x="0" y="57"/>
                    <a:pt x="0" y="43"/>
                    <a:pt x="5" y="31"/>
                  </a:cubicBezTo>
                  <a:cubicBezTo>
                    <a:pt x="7" y="25"/>
                    <a:pt x="11" y="19"/>
                    <a:pt x="15" y="15"/>
                  </a:cubicBezTo>
                  <a:cubicBezTo>
                    <a:pt x="19" y="10"/>
                    <a:pt x="24" y="7"/>
                    <a:pt x="30" y="4"/>
                  </a:cubicBezTo>
                  <a:cubicBezTo>
                    <a:pt x="36" y="2"/>
                    <a:pt x="42" y="0"/>
                    <a:pt x="48" y="1"/>
                  </a:cubicBezTo>
                  <a:cubicBezTo>
                    <a:pt x="57" y="0"/>
                    <a:pt x="66" y="3"/>
                    <a:pt x="73" y="7"/>
                  </a:cubicBezTo>
                  <a:cubicBezTo>
                    <a:pt x="81" y="12"/>
                    <a:pt x="86" y="19"/>
                    <a:pt x="90" y="27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7" y="23"/>
                    <a:pt x="58" y="17"/>
                    <a:pt x="48" y="17"/>
                  </a:cubicBezTo>
                  <a:cubicBezTo>
                    <a:pt x="44" y="17"/>
                    <a:pt x="41" y="18"/>
                    <a:pt x="37" y="20"/>
                  </a:cubicBezTo>
                  <a:cubicBezTo>
                    <a:pt x="34" y="22"/>
                    <a:pt x="31" y="24"/>
                    <a:pt x="28" y="27"/>
                  </a:cubicBezTo>
                  <a:cubicBezTo>
                    <a:pt x="26" y="31"/>
                    <a:pt x="24" y="34"/>
                    <a:pt x="22" y="38"/>
                  </a:cubicBezTo>
                  <a:cubicBezTo>
                    <a:pt x="19" y="47"/>
                    <a:pt x="19" y="56"/>
                    <a:pt x="22" y="64"/>
                  </a:cubicBezTo>
                  <a:cubicBezTo>
                    <a:pt x="24" y="68"/>
                    <a:pt x="26" y="72"/>
                    <a:pt x="28" y="75"/>
                  </a:cubicBezTo>
                  <a:cubicBezTo>
                    <a:pt x="31" y="78"/>
                    <a:pt x="34" y="81"/>
                    <a:pt x="38" y="82"/>
                  </a:cubicBezTo>
                  <a:cubicBezTo>
                    <a:pt x="41" y="84"/>
                    <a:pt x="45" y="85"/>
                    <a:pt x="49" y="85"/>
                  </a:cubicBezTo>
                  <a:cubicBezTo>
                    <a:pt x="53" y="85"/>
                    <a:pt x="56" y="85"/>
                    <a:pt x="59" y="83"/>
                  </a:cubicBezTo>
                  <a:cubicBezTo>
                    <a:pt x="62" y="82"/>
                    <a:pt x="65" y="81"/>
                    <a:pt x="67" y="79"/>
                  </a:cubicBezTo>
                  <a:cubicBezTo>
                    <a:pt x="69" y="77"/>
                    <a:pt x="72" y="74"/>
                    <a:pt x="73" y="72"/>
                  </a:cubicBezTo>
                  <a:cubicBezTo>
                    <a:pt x="75" y="69"/>
                    <a:pt x="76" y="66"/>
                    <a:pt x="77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98"/>
                    <a:pt x="93" y="98"/>
                    <a:pt x="93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8" name="Freeform 37">
              <a:extLst>
                <a:ext uri="{FF2B5EF4-FFF2-40B4-BE49-F238E27FC236}">
                  <a16:creationId xmlns:a16="http://schemas.microsoft.com/office/drawing/2014/main" id="{DFDBE2AB-D6A8-FDA2-50FE-5FDC923DBD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42706" y="2338388"/>
              <a:ext cx="142875" cy="152400"/>
            </a:xfrm>
            <a:custGeom>
              <a:avLst/>
              <a:gdLst>
                <a:gd name="T0" fmla="*/ 26 w 90"/>
                <a:gd name="T1" fmla="*/ 77 h 96"/>
                <a:gd name="T2" fmla="*/ 20 w 90"/>
                <a:gd name="T3" fmla="*/ 96 h 96"/>
                <a:gd name="T4" fmla="*/ 0 w 90"/>
                <a:gd name="T5" fmla="*/ 96 h 96"/>
                <a:gd name="T6" fmla="*/ 34 w 90"/>
                <a:gd name="T7" fmla="*/ 0 h 96"/>
                <a:gd name="T8" fmla="*/ 57 w 90"/>
                <a:gd name="T9" fmla="*/ 0 h 96"/>
                <a:gd name="T10" fmla="*/ 90 w 90"/>
                <a:gd name="T11" fmla="*/ 96 h 96"/>
                <a:gd name="T12" fmla="*/ 71 w 90"/>
                <a:gd name="T13" fmla="*/ 96 h 96"/>
                <a:gd name="T14" fmla="*/ 64 w 90"/>
                <a:gd name="T15" fmla="*/ 77 h 96"/>
                <a:gd name="T16" fmla="*/ 26 w 90"/>
                <a:gd name="T17" fmla="*/ 77 h 96"/>
                <a:gd name="T18" fmla="*/ 45 w 90"/>
                <a:gd name="T19" fmla="*/ 20 h 96"/>
                <a:gd name="T20" fmla="*/ 32 w 90"/>
                <a:gd name="T21" fmla="*/ 60 h 96"/>
                <a:gd name="T22" fmla="*/ 59 w 90"/>
                <a:gd name="T23" fmla="*/ 60 h 96"/>
                <a:gd name="T24" fmla="*/ 45 w 90"/>
                <a:gd name="T25" fmla="*/ 20 h 96"/>
                <a:gd name="T26" fmla="*/ 45 w 90"/>
                <a:gd name="T27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96">
                  <a:moveTo>
                    <a:pt x="26" y="77"/>
                  </a:moveTo>
                  <a:lnTo>
                    <a:pt x="20" y="96"/>
                  </a:lnTo>
                  <a:lnTo>
                    <a:pt x="0" y="96"/>
                  </a:lnTo>
                  <a:lnTo>
                    <a:pt x="34" y="0"/>
                  </a:lnTo>
                  <a:lnTo>
                    <a:pt x="57" y="0"/>
                  </a:lnTo>
                  <a:lnTo>
                    <a:pt x="90" y="96"/>
                  </a:lnTo>
                  <a:lnTo>
                    <a:pt x="71" y="96"/>
                  </a:lnTo>
                  <a:lnTo>
                    <a:pt x="64" y="77"/>
                  </a:lnTo>
                  <a:lnTo>
                    <a:pt x="26" y="77"/>
                  </a:lnTo>
                  <a:close/>
                  <a:moveTo>
                    <a:pt x="45" y="20"/>
                  </a:moveTo>
                  <a:lnTo>
                    <a:pt x="32" y="60"/>
                  </a:lnTo>
                  <a:lnTo>
                    <a:pt x="59" y="60"/>
                  </a:lnTo>
                  <a:lnTo>
                    <a:pt x="45" y="20"/>
                  </a:lnTo>
                  <a:lnTo>
                    <a:pt x="45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0" name="Freeform 38">
              <a:extLst>
                <a:ext uri="{FF2B5EF4-FFF2-40B4-BE49-F238E27FC236}">
                  <a16:creationId xmlns:a16="http://schemas.microsoft.com/office/drawing/2014/main" id="{4F5B8036-2067-3090-0218-E2F0D1DD0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8281" y="2338388"/>
              <a:ext cx="150813" cy="152400"/>
            </a:xfrm>
            <a:custGeom>
              <a:avLst/>
              <a:gdLst>
                <a:gd name="T0" fmla="*/ 95 w 95"/>
                <a:gd name="T1" fmla="*/ 96 h 96"/>
                <a:gd name="T2" fmla="*/ 77 w 95"/>
                <a:gd name="T3" fmla="*/ 96 h 96"/>
                <a:gd name="T4" fmla="*/ 77 w 95"/>
                <a:gd name="T5" fmla="*/ 26 h 96"/>
                <a:gd name="T6" fmla="*/ 57 w 95"/>
                <a:gd name="T7" fmla="*/ 96 h 96"/>
                <a:gd name="T8" fmla="*/ 37 w 95"/>
                <a:gd name="T9" fmla="*/ 96 h 96"/>
                <a:gd name="T10" fmla="*/ 18 w 95"/>
                <a:gd name="T11" fmla="*/ 26 h 96"/>
                <a:gd name="T12" fmla="*/ 18 w 95"/>
                <a:gd name="T13" fmla="*/ 96 h 96"/>
                <a:gd name="T14" fmla="*/ 0 w 95"/>
                <a:gd name="T15" fmla="*/ 96 h 96"/>
                <a:gd name="T16" fmla="*/ 0 w 95"/>
                <a:gd name="T17" fmla="*/ 0 h 96"/>
                <a:gd name="T18" fmla="*/ 27 w 95"/>
                <a:gd name="T19" fmla="*/ 0 h 96"/>
                <a:gd name="T20" fmla="*/ 47 w 95"/>
                <a:gd name="T21" fmla="*/ 72 h 96"/>
                <a:gd name="T22" fmla="*/ 68 w 95"/>
                <a:gd name="T23" fmla="*/ 0 h 96"/>
                <a:gd name="T24" fmla="*/ 95 w 95"/>
                <a:gd name="T25" fmla="*/ 0 h 96"/>
                <a:gd name="T26" fmla="*/ 95 w 95"/>
                <a:gd name="T27" fmla="*/ 96 h 96"/>
                <a:gd name="T28" fmla="*/ 95 w 95"/>
                <a:gd name="T2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96">
                  <a:moveTo>
                    <a:pt x="95" y="96"/>
                  </a:moveTo>
                  <a:lnTo>
                    <a:pt x="77" y="96"/>
                  </a:lnTo>
                  <a:lnTo>
                    <a:pt x="77" y="26"/>
                  </a:lnTo>
                  <a:lnTo>
                    <a:pt x="57" y="96"/>
                  </a:lnTo>
                  <a:lnTo>
                    <a:pt x="37" y="96"/>
                  </a:lnTo>
                  <a:lnTo>
                    <a:pt x="18" y="26"/>
                  </a:lnTo>
                  <a:lnTo>
                    <a:pt x="18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27" y="0"/>
                  </a:lnTo>
                  <a:lnTo>
                    <a:pt x="47" y="72"/>
                  </a:lnTo>
                  <a:lnTo>
                    <a:pt x="68" y="0"/>
                  </a:lnTo>
                  <a:lnTo>
                    <a:pt x="95" y="0"/>
                  </a:lnTo>
                  <a:lnTo>
                    <a:pt x="95" y="96"/>
                  </a:lnTo>
                  <a:lnTo>
                    <a:pt x="95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" name="Freeform 39">
              <a:extLst>
                <a:ext uri="{FF2B5EF4-FFF2-40B4-BE49-F238E27FC236}">
                  <a16:creationId xmlns:a16="http://schemas.microsoft.com/office/drawing/2014/main" id="{67324892-4437-46D9-A754-09BF8F84496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4968" y="2338388"/>
              <a:ext cx="114300" cy="152400"/>
            </a:xfrm>
            <a:custGeom>
              <a:avLst/>
              <a:gdLst>
                <a:gd name="T0" fmla="*/ 72 w 72"/>
                <a:gd name="T1" fmla="*/ 96 h 96"/>
                <a:gd name="T2" fmla="*/ 0 w 72"/>
                <a:gd name="T3" fmla="*/ 96 h 96"/>
                <a:gd name="T4" fmla="*/ 0 w 72"/>
                <a:gd name="T5" fmla="*/ 0 h 96"/>
                <a:gd name="T6" fmla="*/ 71 w 72"/>
                <a:gd name="T7" fmla="*/ 0 h 96"/>
                <a:gd name="T8" fmla="*/ 71 w 72"/>
                <a:gd name="T9" fmla="*/ 17 h 96"/>
                <a:gd name="T10" fmla="*/ 19 w 72"/>
                <a:gd name="T11" fmla="*/ 17 h 96"/>
                <a:gd name="T12" fmla="*/ 19 w 72"/>
                <a:gd name="T13" fmla="*/ 38 h 96"/>
                <a:gd name="T14" fmla="*/ 63 w 72"/>
                <a:gd name="T15" fmla="*/ 38 h 96"/>
                <a:gd name="T16" fmla="*/ 63 w 72"/>
                <a:gd name="T17" fmla="*/ 55 h 96"/>
                <a:gd name="T18" fmla="*/ 19 w 72"/>
                <a:gd name="T19" fmla="*/ 55 h 96"/>
                <a:gd name="T20" fmla="*/ 19 w 72"/>
                <a:gd name="T21" fmla="*/ 79 h 96"/>
                <a:gd name="T22" fmla="*/ 72 w 72"/>
                <a:gd name="T23" fmla="*/ 79 h 96"/>
                <a:gd name="T24" fmla="*/ 72 w 72"/>
                <a:gd name="T25" fmla="*/ 96 h 96"/>
                <a:gd name="T26" fmla="*/ 72 w 72"/>
                <a:gd name="T2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6">
                  <a:moveTo>
                    <a:pt x="72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7"/>
                  </a:lnTo>
                  <a:lnTo>
                    <a:pt x="19" y="17"/>
                  </a:lnTo>
                  <a:lnTo>
                    <a:pt x="19" y="38"/>
                  </a:lnTo>
                  <a:lnTo>
                    <a:pt x="63" y="38"/>
                  </a:lnTo>
                  <a:lnTo>
                    <a:pt x="63" y="55"/>
                  </a:lnTo>
                  <a:lnTo>
                    <a:pt x="19" y="55"/>
                  </a:lnTo>
                  <a:lnTo>
                    <a:pt x="19" y="79"/>
                  </a:lnTo>
                  <a:lnTo>
                    <a:pt x="72" y="79"/>
                  </a:lnTo>
                  <a:lnTo>
                    <a:pt x="72" y="96"/>
                  </a:lnTo>
                  <a:lnTo>
                    <a:pt x="7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" name="Freeform 40">
              <a:extLst>
                <a:ext uri="{FF2B5EF4-FFF2-40B4-BE49-F238E27FC236}">
                  <a16:creationId xmlns:a16="http://schemas.microsoft.com/office/drawing/2014/main" id="{DB6C1886-4CC4-8099-6728-D60B3785B7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6656" y="2522538"/>
              <a:ext cx="115888" cy="152400"/>
            </a:xfrm>
            <a:custGeom>
              <a:avLst/>
              <a:gdLst>
                <a:gd name="T0" fmla="*/ 73 w 73"/>
                <a:gd name="T1" fmla="*/ 30 h 96"/>
                <a:gd name="T2" fmla="*/ 70 w 73"/>
                <a:gd name="T3" fmla="*/ 43 h 96"/>
                <a:gd name="T4" fmla="*/ 64 w 73"/>
                <a:gd name="T5" fmla="*/ 53 h 96"/>
                <a:gd name="T6" fmla="*/ 54 w 73"/>
                <a:gd name="T7" fmla="*/ 59 h 96"/>
                <a:gd name="T8" fmla="*/ 41 w 73"/>
                <a:gd name="T9" fmla="*/ 61 h 96"/>
                <a:gd name="T10" fmla="*/ 18 w 73"/>
                <a:gd name="T11" fmla="*/ 61 h 96"/>
                <a:gd name="T12" fmla="*/ 18 w 73"/>
                <a:gd name="T13" fmla="*/ 96 h 96"/>
                <a:gd name="T14" fmla="*/ 0 w 73"/>
                <a:gd name="T15" fmla="*/ 96 h 96"/>
                <a:gd name="T16" fmla="*/ 0 w 73"/>
                <a:gd name="T17" fmla="*/ 0 h 96"/>
                <a:gd name="T18" fmla="*/ 41 w 73"/>
                <a:gd name="T19" fmla="*/ 0 h 96"/>
                <a:gd name="T20" fmla="*/ 54 w 73"/>
                <a:gd name="T21" fmla="*/ 2 h 96"/>
                <a:gd name="T22" fmla="*/ 64 w 73"/>
                <a:gd name="T23" fmla="*/ 8 h 96"/>
                <a:gd name="T24" fmla="*/ 70 w 73"/>
                <a:gd name="T25" fmla="*/ 18 h 96"/>
                <a:gd name="T26" fmla="*/ 73 w 73"/>
                <a:gd name="T27" fmla="*/ 30 h 96"/>
                <a:gd name="T28" fmla="*/ 73 w 73"/>
                <a:gd name="T29" fmla="*/ 30 h 96"/>
                <a:gd name="T30" fmla="*/ 19 w 73"/>
                <a:gd name="T31" fmla="*/ 16 h 96"/>
                <a:gd name="T32" fmla="*/ 19 w 73"/>
                <a:gd name="T33" fmla="*/ 44 h 96"/>
                <a:gd name="T34" fmla="*/ 41 w 73"/>
                <a:gd name="T35" fmla="*/ 44 h 96"/>
                <a:gd name="T36" fmla="*/ 50 w 73"/>
                <a:gd name="T37" fmla="*/ 41 h 96"/>
                <a:gd name="T38" fmla="*/ 50 w 73"/>
                <a:gd name="T39" fmla="*/ 20 h 96"/>
                <a:gd name="T40" fmla="*/ 41 w 73"/>
                <a:gd name="T41" fmla="*/ 16 h 96"/>
                <a:gd name="T42" fmla="*/ 19 w 73"/>
                <a:gd name="T43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" h="96">
                  <a:moveTo>
                    <a:pt x="73" y="30"/>
                  </a:moveTo>
                  <a:cubicBezTo>
                    <a:pt x="73" y="35"/>
                    <a:pt x="72" y="39"/>
                    <a:pt x="70" y="43"/>
                  </a:cubicBezTo>
                  <a:cubicBezTo>
                    <a:pt x="69" y="47"/>
                    <a:pt x="67" y="50"/>
                    <a:pt x="64" y="53"/>
                  </a:cubicBezTo>
                  <a:cubicBezTo>
                    <a:pt x="61" y="55"/>
                    <a:pt x="58" y="58"/>
                    <a:pt x="54" y="59"/>
                  </a:cubicBezTo>
                  <a:cubicBezTo>
                    <a:pt x="50" y="61"/>
                    <a:pt x="45" y="61"/>
                    <a:pt x="41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5" y="0"/>
                    <a:pt x="50" y="0"/>
                    <a:pt x="54" y="2"/>
                  </a:cubicBezTo>
                  <a:cubicBezTo>
                    <a:pt x="58" y="3"/>
                    <a:pt x="61" y="5"/>
                    <a:pt x="64" y="8"/>
                  </a:cubicBezTo>
                  <a:cubicBezTo>
                    <a:pt x="66" y="11"/>
                    <a:pt x="69" y="14"/>
                    <a:pt x="70" y="18"/>
                  </a:cubicBezTo>
                  <a:cubicBezTo>
                    <a:pt x="72" y="22"/>
                    <a:pt x="73" y="26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lose/>
                  <a:moveTo>
                    <a:pt x="19" y="16"/>
                  </a:moveTo>
                  <a:cubicBezTo>
                    <a:pt x="19" y="44"/>
                    <a:pt x="19" y="44"/>
                    <a:pt x="19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4" y="45"/>
                    <a:pt x="48" y="43"/>
                    <a:pt x="50" y="41"/>
                  </a:cubicBezTo>
                  <a:cubicBezTo>
                    <a:pt x="55" y="35"/>
                    <a:pt x="55" y="26"/>
                    <a:pt x="50" y="20"/>
                  </a:cubicBezTo>
                  <a:cubicBezTo>
                    <a:pt x="48" y="17"/>
                    <a:pt x="44" y="16"/>
                    <a:pt x="41" y="16"/>
                  </a:cubicBezTo>
                  <a:lnTo>
                    <a:pt x="19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Freeform 41">
              <a:extLst>
                <a:ext uri="{FF2B5EF4-FFF2-40B4-BE49-F238E27FC236}">
                  <a16:creationId xmlns:a16="http://schemas.microsoft.com/office/drawing/2014/main" id="{627B1F56-595F-130A-C228-4D41AA36E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243" y="2522538"/>
              <a:ext cx="66675" cy="152400"/>
            </a:xfrm>
            <a:custGeom>
              <a:avLst/>
              <a:gdLst>
                <a:gd name="T0" fmla="*/ 18 w 42"/>
                <a:gd name="T1" fmla="*/ 79 h 96"/>
                <a:gd name="T2" fmla="*/ 42 w 42"/>
                <a:gd name="T3" fmla="*/ 79 h 96"/>
                <a:gd name="T4" fmla="*/ 42 w 42"/>
                <a:gd name="T5" fmla="*/ 96 h 96"/>
                <a:gd name="T6" fmla="*/ 0 w 42"/>
                <a:gd name="T7" fmla="*/ 96 h 96"/>
                <a:gd name="T8" fmla="*/ 0 w 42"/>
                <a:gd name="T9" fmla="*/ 0 h 96"/>
                <a:gd name="T10" fmla="*/ 18 w 42"/>
                <a:gd name="T11" fmla="*/ 0 h 96"/>
                <a:gd name="T12" fmla="*/ 18 w 42"/>
                <a:gd name="T13" fmla="*/ 79 h 96"/>
                <a:gd name="T14" fmla="*/ 18 w 42"/>
                <a:gd name="T15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96">
                  <a:moveTo>
                    <a:pt x="18" y="79"/>
                  </a:moveTo>
                  <a:lnTo>
                    <a:pt x="42" y="79"/>
                  </a:lnTo>
                  <a:lnTo>
                    <a:pt x="42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79"/>
                  </a:lnTo>
                  <a:lnTo>
                    <a:pt x="18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Freeform 42">
              <a:extLst>
                <a:ext uri="{FF2B5EF4-FFF2-40B4-BE49-F238E27FC236}">
                  <a16:creationId xmlns:a16="http://schemas.microsoft.com/office/drawing/2014/main" id="{6E66DC75-A563-3734-0D54-39F68EDF36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5093" y="2520950"/>
              <a:ext cx="142875" cy="152400"/>
            </a:xfrm>
            <a:custGeom>
              <a:avLst/>
              <a:gdLst>
                <a:gd name="T0" fmla="*/ 26 w 90"/>
                <a:gd name="T1" fmla="*/ 77 h 96"/>
                <a:gd name="T2" fmla="*/ 20 w 90"/>
                <a:gd name="T3" fmla="*/ 96 h 96"/>
                <a:gd name="T4" fmla="*/ 0 w 90"/>
                <a:gd name="T5" fmla="*/ 96 h 96"/>
                <a:gd name="T6" fmla="*/ 34 w 90"/>
                <a:gd name="T7" fmla="*/ 0 h 96"/>
                <a:gd name="T8" fmla="*/ 57 w 90"/>
                <a:gd name="T9" fmla="*/ 0 h 96"/>
                <a:gd name="T10" fmla="*/ 90 w 90"/>
                <a:gd name="T11" fmla="*/ 96 h 96"/>
                <a:gd name="T12" fmla="*/ 71 w 90"/>
                <a:gd name="T13" fmla="*/ 96 h 96"/>
                <a:gd name="T14" fmla="*/ 64 w 90"/>
                <a:gd name="T15" fmla="*/ 77 h 96"/>
                <a:gd name="T16" fmla="*/ 26 w 90"/>
                <a:gd name="T17" fmla="*/ 77 h 96"/>
                <a:gd name="T18" fmla="*/ 26 w 90"/>
                <a:gd name="T19" fmla="*/ 77 h 96"/>
                <a:gd name="T20" fmla="*/ 46 w 90"/>
                <a:gd name="T21" fmla="*/ 21 h 96"/>
                <a:gd name="T22" fmla="*/ 32 w 90"/>
                <a:gd name="T23" fmla="*/ 60 h 96"/>
                <a:gd name="T24" fmla="*/ 59 w 90"/>
                <a:gd name="T25" fmla="*/ 60 h 96"/>
                <a:gd name="T26" fmla="*/ 46 w 90"/>
                <a:gd name="T27" fmla="*/ 21 h 96"/>
                <a:gd name="T28" fmla="*/ 46 w 90"/>
                <a:gd name="T29" fmla="*/ 2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96">
                  <a:moveTo>
                    <a:pt x="26" y="77"/>
                  </a:moveTo>
                  <a:lnTo>
                    <a:pt x="20" y="96"/>
                  </a:lnTo>
                  <a:lnTo>
                    <a:pt x="0" y="96"/>
                  </a:lnTo>
                  <a:lnTo>
                    <a:pt x="34" y="0"/>
                  </a:lnTo>
                  <a:lnTo>
                    <a:pt x="57" y="0"/>
                  </a:lnTo>
                  <a:lnTo>
                    <a:pt x="90" y="96"/>
                  </a:lnTo>
                  <a:lnTo>
                    <a:pt x="71" y="96"/>
                  </a:lnTo>
                  <a:lnTo>
                    <a:pt x="64" y="77"/>
                  </a:lnTo>
                  <a:lnTo>
                    <a:pt x="26" y="77"/>
                  </a:lnTo>
                  <a:lnTo>
                    <a:pt x="26" y="77"/>
                  </a:lnTo>
                  <a:close/>
                  <a:moveTo>
                    <a:pt x="46" y="21"/>
                  </a:moveTo>
                  <a:lnTo>
                    <a:pt x="32" y="60"/>
                  </a:lnTo>
                  <a:lnTo>
                    <a:pt x="59" y="60"/>
                  </a:lnTo>
                  <a:lnTo>
                    <a:pt x="46" y="21"/>
                  </a:lnTo>
                  <a:lnTo>
                    <a:pt x="46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" name="Freeform 43">
              <a:extLst>
                <a:ext uri="{FF2B5EF4-FFF2-40B4-BE49-F238E27FC236}">
                  <a16:creationId xmlns:a16="http://schemas.microsoft.com/office/drawing/2014/main" id="{966596F9-6B21-CF8D-5E28-4A8E41BA6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5906" y="2522538"/>
              <a:ext cx="125413" cy="152400"/>
            </a:xfrm>
            <a:custGeom>
              <a:avLst/>
              <a:gdLst>
                <a:gd name="T0" fmla="*/ 79 w 79"/>
                <a:gd name="T1" fmla="*/ 96 h 96"/>
                <a:gd name="T2" fmla="*/ 58 w 79"/>
                <a:gd name="T3" fmla="*/ 96 h 96"/>
                <a:gd name="T4" fmla="*/ 18 w 79"/>
                <a:gd name="T5" fmla="*/ 27 h 96"/>
                <a:gd name="T6" fmla="*/ 18 w 79"/>
                <a:gd name="T7" fmla="*/ 96 h 96"/>
                <a:gd name="T8" fmla="*/ 0 w 79"/>
                <a:gd name="T9" fmla="*/ 96 h 96"/>
                <a:gd name="T10" fmla="*/ 0 w 79"/>
                <a:gd name="T11" fmla="*/ 0 h 96"/>
                <a:gd name="T12" fmla="*/ 22 w 79"/>
                <a:gd name="T13" fmla="*/ 0 h 96"/>
                <a:gd name="T14" fmla="*/ 61 w 79"/>
                <a:gd name="T15" fmla="*/ 68 h 96"/>
                <a:gd name="T16" fmla="*/ 61 w 79"/>
                <a:gd name="T17" fmla="*/ 0 h 96"/>
                <a:gd name="T18" fmla="*/ 79 w 79"/>
                <a:gd name="T19" fmla="*/ 0 h 96"/>
                <a:gd name="T20" fmla="*/ 79 w 79"/>
                <a:gd name="T21" fmla="*/ 96 h 96"/>
                <a:gd name="T22" fmla="*/ 79 w 79"/>
                <a:gd name="T2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96">
                  <a:moveTo>
                    <a:pt x="79" y="96"/>
                  </a:moveTo>
                  <a:lnTo>
                    <a:pt x="58" y="96"/>
                  </a:lnTo>
                  <a:lnTo>
                    <a:pt x="18" y="27"/>
                  </a:lnTo>
                  <a:lnTo>
                    <a:pt x="18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22" y="0"/>
                  </a:lnTo>
                  <a:lnTo>
                    <a:pt x="61" y="68"/>
                  </a:lnTo>
                  <a:lnTo>
                    <a:pt x="61" y="0"/>
                  </a:lnTo>
                  <a:lnTo>
                    <a:pt x="79" y="0"/>
                  </a:lnTo>
                  <a:lnTo>
                    <a:pt x="79" y="96"/>
                  </a:lnTo>
                  <a:lnTo>
                    <a:pt x="79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" name="Freeform 44">
              <a:extLst>
                <a:ext uri="{FF2B5EF4-FFF2-40B4-BE49-F238E27FC236}">
                  <a16:creationId xmlns:a16="http://schemas.microsoft.com/office/drawing/2014/main" id="{D9CE363E-5265-E4DD-BF20-EB79056F8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8781" y="2522538"/>
              <a:ext cx="114300" cy="152400"/>
            </a:xfrm>
            <a:custGeom>
              <a:avLst/>
              <a:gdLst>
                <a:gd name="T0" fmla="*/ 72 w 72"/>
                <a:gd name="T1" fmla="*/ 96 h 96"/>
                <a:gd name="T2" fmla="*/ 0 w 72"/>
                <a:gd name="T3" fmla="*/ 96 h 96"/>
                <a:gd name="T4" fmla="*/ 0 w 72"/>
                <a:gd name="T5" fmla="*/ 0 h 96"/>
                <a:gd name="T6" fmla="*/ 71 w 72"/>
                <a:gd name="T7" fmla="*/ 0 h 96"/>
                <a:gd name="T8" fmla="*/ 71 w 72"/>
                <a:gd name="T9" fmla="*/ 16 h 96"/>
                <a:gd name="T10" fmla="*/ 19 w 72"/>
                <a:gd name="T11" fmla="*/ 16 h 96"/>
                <a:gd name="T12" fmla="*/ 19 w 72"/>
                <a:gd name="T13" fmla="*/ 37 h 96"/>
                <a:gd name="T14" fmla="*/ 63 w 72"/>
                <a:gd name="T15" fmla="*/ 37 h 96"/>
                <a:gd name="T16" fmla="*/ 63 w 72"/>
                <a:gd name="T17" fmla="*/ 54 h 96"/>
                <a:gd name="T18" fmla="*/ 19 w 72"/>
                <a:gd name="T19" fmla="*/ 54 h 96"/>
                <a:gd name="T20" fmla="*/ 19 w 72"/>
                <a:gd name="T21" fmla="*/ 79 h 96"/>
                <a:gd name="T22" fmla="*/ 72 w 72"/>
                <a:gd name="T23" fmla="*/ 79 h 96"/>
                <a:gd name="T24" fmla="*/ 72 w 72"/>
                <a:gd name="T25" fmla="*/ 96 h 96"/>
                <a:gd name="T26" fmla="*/ 72 w 72"/>
                <a:gd name="T2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6">
                  <a:moveTo>
                    <a:pt x="72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6"/>
                  </a:lnTo>
                  <a:lnTo>
                    <a:pt x="19" y="16"/>
                  </a:lnTo>
                  <a:lnTo>
                    <a:pt x="19" y="37"/>
                  </a:lnTo>
                  <a:lnTo>
                    <a:pt x="63" y="37"/>
                  </a:lnTo>
                  <a:lnTo>
                    <a:pt x="63" y="54"/>
                  </a:lnTo>
                  <a:lnTo>
                    <a:pt x="19" y="54"/>
                  </a:lnTo>
                  <a:lnTo>
                    <a:pt x="19" y="79"/>
                  </a:lnTo>
                  <a:lnTo>
                    <a:pt x="72" y="79"/>
                  </a:lnTo>
                  <a:lnTo>
                    <a:pt x="72" y="96"/>
                  </a:lnTo>
                  <a:lnTo>
                    <a:pt x="7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" name="Freeform 45">
              <a:extLst>
                <a:ext uri="{FF2B5EF4-FFF2-40B4-BE49-F238E27FC236}">
                  <a16:creationId xmlns:a16="http://schemas.microsoft.com/office/drawing/2014/main" id="{EF432A8E-D7BC-9A71-6920-951CEB46943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5781" y="2522538"/>
              <a:ext cx="109538" cy="152400"/>
            </a:xfrm>
            <a:custGeom>
              <a:avLst/>
              <a:gdLst>
                <a:gd name="T0" fmla="*/ 43 w 69"/>
                <a:gd name="T1" fmla="*/ 16 h 96"/>
                <a:gd name="T2" fmla="*/ 43 w 69"/>
                <a:gd name="T3" fmla="*/ 96 h 96"/>
                <a:gd name="T4" fmla="*/ 25 w 69"/>
                <a:gd name="T5" fmla="*/ 96 h 96"/>
                <a:gd name="T6" fmla="*/ 25 w 69"/>
                <a:gd name="T7" fmla="*/ 16 h 96"/>
                <a:gd name="T8" fmla="*/ 0 w 69"/>
                <a:gd name="T9" fmla="*/ 16 h 96"/>
                <a:gd name="T10" fmla="*/ 0 w 69"/>
                <a:gd name="T11" fmla="*/ 0 h 96"/>
                <a:gd name="T12" fmla="*/ 69 w 69"/>
                <a:gd name="T13" fmla="*/ 0 h 96"/>
                <a:gd name="T14" fmla="*/ 69 w 69"/>
                <a:gd name="T15" fmla="*/ 16 h 96"/>
                <a:gd name="T16" fmla="*/ 43 w 69"/>
                <a:gd name="T17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96">
                  <a:moveTo>
                    <a:pt x="43" y="16"/>
                  </a:moveTo>
                  <a:lnTo>
                    <a:pt x="43" y="96"/>
                  </a:lnTo>
                  <a:lnTo>
                    <a:pt x="25" y="96"/>
                  </a:lnTo>
                  <a:lnTo>
                    <a:pt x="25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6"/>
                  </a:lnTo>
                  <a:lnTo>
                    <a:pt x="43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" name="Freeform 46">
              <a:extLst>
                <a:ext uri="{FF2B5EF4-FFF2-40B4-BE49-F238E27FC236}">
                  <a16:creationId xmlns:a16="http://schemas.microsoft.com/office/drawing/2014/main" id="{AEAB788D-53C7-141A-9B1B-6142AF98B1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6331" y="2328863"/>
              <a:ext cx="26988" cy="36513"/>
            </a:xfrm>
            <a:custGeom>
              <a:avLst/>
              <a:gdLst>
                <a:gd name="T0" fmla="*/ 17 w 17"/>
                <a:gd name="T1" fmla="*/ 8 h 23"/>
                <a:gd name="T2" fmla="*/ 16 w 17"/>
                <a:gd name="T3" fmla="*/ 11 h 23"/>
                <a:gd name="T4" fmla="*/ 15 w 17"/>
                <a:gd name="T5" fmla="*/ 13 h 23"/>
                <a:gd name="T6" fmla="*/ 13 w 17"/>
                <a:gd name="T7" fmla="*/ 14 h 23"/>
                <a:gd name="T8" fmla="*/ 9 w 17"/>
                <a:gd name="T9" fmla="*/ 15 h 23"/>
                <a:gd name="T10" fmla="*/ 4 w 17"/>
                <a:gd name="T11" fmla="*/ 15 h 23"/>
                <a:gd name="T12" fmla="*/ 4 w 17"/>
                <a:gd name="T13" fmla="*/ 23 h 23"/>
                <a:gd name="T14" fmla="*/ 0 w 17"/>
                <a:gd name="T15" fmla="*/ 23 h 23"/>
                <a:gd name="T16" fmla="*/ 0 w 17"/>
                <a:gd name="T17" fmla="*/ 0 h 23"/>
                <a:gd name="T18" fmla="*/ 9 w 17"/>
                <a:gd name="T19" fmla="*/ 0 h 23"/>
                <a:gd name="T20" fmla="*/ 13 w 17"/>
                <a:gd name="T21" fmla="*/ 1 h 23"/>
                <a:gd name="T22" fmla="*/ 15 w 17"/>
                <a:gd name="T23" fmla="*/ 2 h 23"/>
                <a:gd name="T24" fmla="*/ 16 w 17"/>
                <a:gd name="T25" fmla="*/ 5 h 23"/>
                <a:gd name="T26" fmla="*/ 17 w 17"/>
                <a:gd name="T27" fmla="*/ 8 h 23"/>
                <a:gd name="T28" fmla="*/ 17 w 17"/>
                <a:gd name="T29" fmla="*/ 8 h 23"/>
                <a:gd name="T30" fmla="*/ 4 w 17"/>
                <a:gd name="T31" fmla="*/ 5 h 23"/>
                <a:gd name="T32" fmla="*/ 4 w 17"/>
                <a:gd name="T33" fmla="*/ 11 h 23"/>
                <a:gd name="T34" fmla="*/ 9 w 17"/>
                <a:gd name="T35" fmla="*/ 11 h 23"/>
                <a:gd name="T36" fmla="*/ 12 w 17"/>
                <a:gd name="T37" fmla="*/ 10 h 23"/>
                <a:gd name="T38" fmla="*/ 12 w 17"/>
                <a:gd name="T39" fmla="*/ 5 h 23"/>
                <a:gd name="T40" fmla="*/ 9 w 17"/>
                <a:gd name="T41" fmla="*/ 5 h 23"/>
                <a:gd name="T42" fmla="*/ 4 w 17"/>
                <a:gd name="T4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" h="23">
                  <a:moveTo>
                    <a:pt x="17" y="8"/>
                  </a:moveTo>
                  <a:cubicBezTo>
                    <a:pt x="17" y="9"/>
                    <a:pt x="17" y="10"/>
                    <a:pt x="16" y="11"/>
                  </a:cubicBezTo>
                  <a:cubicBezTo>
                    <a:pt x="16" y="11"/>
                    <a:pt x="15" y="12"/>
                    <a:pt x="15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1" y="15"/>
                    <a:pt x="10" y="15"/>
                    <a:pt x="9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3" y="1"/>
                  </a:cubicBezTo>
                  <a:cubicBezTo>
                    <a:pt x="13" y="1"/>
                    <a:pt x="14" y="2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  <a:moveTo>
                    <a:pt x="4" y="5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3" y="9"/>
                    <a:pt x="13" y="7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4" y="5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Freeform 47">
              <a:extLst>
                <a:ext uri="{FF2B5EF4-FFF2-40B4-BE49-F238E27FC236}">
                  <a16:creationId xmlns:a16="http://schemas.microsoft.com/office/drawing/2014/main" id="{7B3E6217-128A-591E-F0A2-DC30D666B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6643" y="2328863"/>
              <a:ext cx="34925" cy="36513"/>
            </a:xfrm>
            <a:custGeom>
              <a:avLst/>
              <a:gdLst>
                <a:gd name="T0" fmla="*/ 22 w 22"/>
                <a:gd name="T1" fmla="*/ 23 h 23"/>
                <a:gd name="T2" fmla="*/ 18 w 22"/>
                <a:gd name="T3" fmla="*/ 23 h 23"/>
                <a:gd name="T4" fmla="*/ 18 w 22"/>
                <a:gd name="T5" fmla="*/ 20 h 23"/>
                <a:gd name="T6" fmla="*/ 15 w 22"/>
                <a:gd name="T7" fmla="*/ 23 h 23"/>
                <a:gd name="T8" fmla="*/ 11 w 22"/>
                <a:gd name="T9" fmla="*/ 23 h 23"/>
                <a:gd name="T10" fmla="*/ 7 w 22"/>
                <a:gd name="T11" fmla="*/ 22 h 23"/>
                <a:gd name="T12" fmla="*/ 4 w 22"/>
                <a:gd name="T13" fmla="*/ 20 h 23"/>
                <a:gd name="T14" fmla="*/ 1 w 22"/>
                <a:gd name="T15" fmla="*/ 16 h 23"/>
                <a:gd name="T16" fmla="*/ 1 w 22"/>
                <a:gd name="T17" fmla="*/ 7 h 23"/>
                <a:gd name="T18" fmla="*/ 4 w 22"/>
                <a:gd name="T19" fmla="*/ 3 h 23"/>
                <a:gd name="T20" fmla="*/ 7 w 22"/>
                <a:gd name="T21" fmla="*/ 1 h 23"/>
                <a:gd name="T22" fmla="*/ 11 w 22"/>
                <a:gd name="T23" fmla="*/ 0 h 23"/>
                <a:gd name="T24" fmla="*/ 21 w 22"/>
                <a:gd name="T25" fmla="*/ 6 h 23"/>
                <a:gd name="T26" fmla="*/ 17 w 22"/>
                <a:gd name="T27" fmla="*/ 7 h 23"/>
                <a:gd name="T28" fmla="*/ 14 w 22"/>
                <a:gd name="T29" fmla="*/ 5 h 23"/>
                <a:gd name="T30" fmla="*/ 11 w 22"/>
                <a:gd name="T31" fmla="*/ 4 h 23"/>
                <a:gd name="T32" fmla="*/ 8 w 22"/>
                <a:gd name="T33" fmla="*/ 5 h 23"/>
                <a:gd name="T34" fmla="*/ 6 w 22"/>
                <a:gd name="T35" fmla="*/ 6 h 23"/>
                <a:gd name="T36" fmla="*/ 5 w 22"/>
                <a:gd name="T37" fmla="*/ 9 h 23"/>
                <a:gd name="T38" fmla="*/ 5 w 22"/>
                <a:gd name="T39" fmla="*/ 11 h 23"/>
                <a:gd name="T40" fmla="*/ 5 w 22"/>
                <a:gd name="T41" fmla="*/ 15 h 23"/>
                <a:gd name="T42" fmla="*/ 6 w 22"/>
                <a:gd name="T43" fmla="*/ 17 h 23"/>
                <a:gd name="T44" fmla="*/ 9 w 22"/>
                <a:gd name="T45" fmla="*/ 19 h 23"/>
                <a:gd name="T46" fmla="*/ 11 w 22"/>
                <a:gd name="T47" fmla="*/ 19 h 23"/>
                <a:gd name="T48" fmla="*/ 14 w 22"/>
                <a:gd name="T49" fmla="*/ 19 h 23"/>
                <a:gd name="T50" fmla="*/ 16 w 22"/>
                <a:gd name="T51" fmla="*/ 18 h 23"/>
                <a:gd name="T52" fmla="*/ 17 w 22"/>
                <a:gd name="T53" fmla="*/ 17 h 23"/>
                <a:gd name="T54" fmla="*/ 18 w 22"/>
                <a:gd name="T55" fmla="*/ 15 h 23"/>
                <a:gd name="T56" fmla="*/ 12 w 22"/>
                <a:gd name="T57" fmla="*/ 15 h 23"/>
                <a:gd name="T58" fmla="*/ 12 w 22"/>
                <a:gd name="T59" fmla="*/ 11 h 23"/>
                <a:gd name="T60" fmla="*/ 22 w 22"/>
                <a:gd name="T61" fmla="*/ 11 h 23"/>
                <a:gd name="T62" fmla="*/ 22 w 22"/>
                <a:gd name="T63" fmla="*/ 23 h 23"/>
                <a:gd name="T64" fmla="*/ 22 w 22"/>
                <a:gd name="T6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22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1"/>
                    <a:pt x="16" y="22"/>
                    <a:pt x="15" y="23"/>
                  </a:cubicBezTo>
                  <a:cubicBezTo>
                    <a:pt x="14" y="23"/>
                    <a:pt x="12" y="23"/>
                    <a:pt x="11" y="23"/>
                  </a:cubicBezTo>
                  <a:cubicBezTo>
                    <a:pt x="10" y="23"/>
                    <a:pt x="8" y="23"/>
                    <a:pt x="7" y="22"/>
                  </a:cubicBezTo>
                  <a:cubicBezTo>
                    <a:pt x="6" y="22"/>
                    <a:pt x="4" y="21"/>
                    <a:pt x="4" y="20"/>
                  </a:cubicBezTo>
                  <a:cubicBezTo>
                    <a:pt x="3" y="19"/>
                    <a:pt x="2" y="18"/>
                    <a:pt x="1" y="16"/>
                  </a:cubicBezTo>
                  <a:cubicBezTo>
                    <a:pt x="0" y="13"/>
                    <a:pt x="0" y="10"/>
                    <a:pt x="1" y="7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5" y="0"/>
                    <a:pt x="19" y="2"/>
                    <a:pt x="21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6"/>
                    <a:pt x="15" y="5"/>
                    <a:pt x="14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9" y="4"/>
                    <a:pt x="8" y="5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3"/>
                    <a:pt x="5" y="14"/>
                    <a:pt x="5" y="15"/>
                  </a:cubicBezTo>
                  <a:cubicBezTo>
                    <a:pt x="5" y="16"/>
                    <a:pt x="6" y="16"/>
                    <a:pt x="6" y="17"/>
                  </a:cubicBezTo>
                  <a:cubicBezTo>
                    <a:pt x="7" y="18"/>
                    <a:pt x="8" y="19"/>
                    <a:pt x="9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2" y="19"/>
                    <a:pt x="13" y="19"/>
                    <a:pt x="14" y="19"/>
                  </a:cubicBezTo>
                  <a:cubicBezTo>
                    <a:pt x="15" y="18"/>
                    <a:pt x="15" y="18"/>
                    <a:pt x="16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22" name="Grafika 20">
            <a:extLst>
              <a:ext uri="{FF2B5EF4-FFF2-40B4-BE49-F238E27FC236}">
                <a16:creationId xmlns:a16="http://schemas.microsoft.com/office/drawing/2014/main" id="{0125ABC6-BBCC-5797-3FF7-5E70D9F41681}"/>
              </a:ext>
            </a:extLst>
          </p:cNvPr>
          <p:cNvGrpSpPr/>
          <p:nvPr/>
        </p:nvGrpSpPr>
        <p:grpSpPr>
          <a:xfrm>
            <a:off x="14346452" y="7527535"/>
            <a:ext cx="3551023" cy="481980"/>
            <a:chOff x="14676438" y="7166241"/>
            <a:chExt cx="4054590" cy="550329"/>
          </a:xfrm>
          <a:solidFill>
            <a:srgbClr val="1E1E1E"/>
          </a:solidFill>
        </p:grpSpPr>
        <p:sp>
          <p:nvSpPr>
            <p:cNvPr id="23" name="Dowolny kształt 22">
              <a:extLst>
                <a:ext uri="{FF2B5EF4-FFF2-40B4-BE49-F238E27FC236}">
                  <a16:creationId xmlns:a16="http://schemas.microsoft.com/office/drawing/2014/main" id="{052B9C2A-1F7E-5EC4-FC73-D06107C40602}"/>
                </a:ext>
              </a:extLst>
            </p:cNvPr>
            <p:cNvSpPr/>
            <p:nvPr/>
          </p:nvSpPr>
          <p:spPr>
            <a:xfrm>
              <a:off x="15347579" y="7221931"/>
              <a:ext cx="3383448" cy="364086"/>
            </a:xfrm>
            <a:custGeom>
              <a:avLst/>
              <a:gdLst>
                <a:gd name="connsiteX0" fmla="*/ 147446 w 3383448"/>
                <a:gd name="connsiteY0" fmla="*/ 73219 h 364086"/>
                <a:gd name="connsiteX1" fmla="*/ 0 w 3383448"/>
                <a:gd name="connsiteY1" fmla="*/ 217831 h 364086"/>
                <a:gd name="connsiteX2" fmla="*/ 147446 w 3383448"/>
                <a:gd name="connsiteY2" fmla="*/ 362443 h 364086"/>
                <a:gd name="connsiteX3" fmla="*/ 294893 w 3383448"/>
                <a:gd name="connsiteY3" fmla="*/ 217831 h 364086"/>
                <a:gd name="connsiteX4" fmla="*/ 147446 w 3383448"/>
                <a:gd name="connsiteY4" fmla="*/ 73219 h 364086"/>
                <a:gd name="connsiteX5" fmla="*/ 147446 w 3383448"/>
                <a:gd name="connsiteY5" fmla="*/ 292511 h 364086"/>
                <a:gd name="connsiteX6" fmla="*/ 72792 w 3383448"/>
                <a:gd name="connsiteY6" fmla="*/ 217831 h 364086"/>
                <a:gd name="connsiteX7" fmla="*/ 147446 w 3383448"/>
                <a:gd name="connsiteY7" fmla="*/ 143151 h 364086"/>
                <a:gd name="connsiteX8" fmla="*/ 221914 w 3383448"/>
                <a:gd name="connsiteY8" fmla="*/ 217831 h 364086"/>
                <a:gd name="connsiteX9" fmla="*/ 147446 w 3383448"/>
                <a:gd name="connsiteY9" fmla="*/ 292511 h 364086"/>
                <a:gd name="connsiteX10" fmla="*/ 483669 w 3383448"/>
                <a:gd name="connsiteY10" fmla="*/ 73219 h 364086"/>
                <a:gd name="connsiteX11" fmla="*/ 392446 w 3383448"/>
                <a:gd name="connsiteY11" fmla="*/ 109007 h 364086"/>
                <a:gd name="connsiteX12" fmla="*/ 392446 w 3383448"/>
                <a:gd name="connsiteY12" fmla="*/ 81436 h 364086"/>
                <a:gd name="connsiteX13" fmla="*/ 327845 w 3383448"/>
                <a:gd name="connsiteY13" fmla="*/ 81436 h 364086"/>
                <a:gd name="connsiteX14" fmla="*/ 327845 w 3383448"/>
                <a:gd name="connsiteY14" fmla="*/ 356052 h 364086"/>
                <a:gd name="connsiteX15" fmla="*/ 400823 w 3383448"/>
                <a:gd name="connsiteY15" fmla="*/ 356052 h 364086"/>
                <a:gd name="connsiteX16" fmla="*/ 400823 w 3383448"/>
                <a:gd name="connsiteY16" fmla="*/ 178939 h 364086"/>
                <a:gd name="connsiteX17" fmla="*/ 460398 w 3383448"/>
                <a:gd name="connsiteY17" fmla="*/ 141508 h 364086"/>
                <a:gd name="connsiteX18" fmla="*/ 515132 w 3383448"/>
                <a:gd name="connsiteY18" fmla="*/ 196833 h 364086"/>
                <a:gd name="connsiteX19" fmla="*/ 515132 w 3383448"/>
                <a:gd name="connsiteY19" fmla="*/ 356052 h 364086"/>
                <a:gd name="connsiteX20" fmla="*/ 588110 w 3383448"/>
                <a:gd name="connsiteY20" fmla="*/ 356052 h 364086"/>
                <a:gd name="connsiteX21" fmla="*/ 588110 w 3383448"/>
                <a:gd name="connsiteY21" fmla="*/ 186973 h 364086"/>
                <a:gd name="connsiteX22" fmla="*/ 556647 w 3383448"/>
                <a:gd name="connsiteY22" fmla="*/ 102434 h 364086"/>
                <a:gd name="connsiteX23" fmla="*/ 483669 w 3383448"/>
                <a:gd name="connsiteY23" fmla="*/ 73219 h 364086"/>
                <a:gd name="connsiteX24" fmla="*/ 1040503 w 3383448"/>
                <a:gd name="connsiteY24" fmla="*/ 0 h 364086"/>
                <a:gd name="connsiteX25" fmla="*/ 967524 w 3383448"/>
                <a:gd name="connsiteY25" fmla="*/ 17894 h 364086"/>
                <a:gd name="connsiteX26" fmla="*/ 967524 w 3383448"/>
                <a:gd name="connsiteY26" fmla="*/ 81253 h 364086"/>
                <a:gd name="connsiteX27" fmla="*/ 921168 w 3383448"/>
                <a:gd name="connsiteY27" fmla="*/ 81253 h 364086"/>
                <a:gd name="connsiteX28" fmla="*/ 921168 w 3383448"/>
                <a:gd name="connsiteY28" fmla="*/ 149542 h 364086"/>
                <a:gd name="connsiteX29" fmla="*/ 967524 w 3383448"/>
                <a:gd name="connsiteY29" fmla="*/ 149542 h 364086"/>
                <a:gd name="connsiteX30" fmla="*/ 967524 w 3383448"/>
                <a:gd name="connsiteY30" fmla="*/ 268226 h 364086"/>
                <a:gd name="connsiteX31" fmla="*/ 990795 w 3383448"/>
                <a:gd name="connsiteY31" fmla="*/ 336515 h 364086"/>
                <a:gd name="connsiteX32" fmla="*/ 1063774 w 3383448"/>
                <a:gd name="connsiteY32" fmla="*/ 359339 h 364086"/>
                <a:gd name="connsiteX33" fmla="*/ 1113481 w 3383448"/>
                <a:gd name="connsiteY33" fmla="*/ 354409 h 364086"/>
                <a:gd name="connsiteX34" fmla="*/ 1113481 w 3383448"/>
                <a:gd name="connsiteY34" fmla="*/ 289407 h 364086"/>
                <a:gd name="connsiteX35" fmla="*/ 1076992 w 3383448"/>
                <a:gd name="connsiteY35" fmla="*/ 292693 h 364086"/>
                <a:gd name="connsiteX36" fmla="*/ 1040503 w 3383448"/>
                <a:gd name="connsiteY36" fmla="*/ 268409 h 364086"/>
                <a:gd name="connsiteX37" fmla="*/ 1040503 w 3383448"/>
                <a:gd name="connsiteY37" fmla="*/ 149725 h 364086"/>
                <a:gd name="connsiteX38" fmla="*/ 1113481 w 3383448"/>
                <a:gd name="connsiteY38" fmla="*/ 149725 h 364086"/>
                <a:gd name="connsiteX39" fmla="*/ 1113481 w 3383448"/>
                <a:gd name="connsiteY39" fmla="*/ 81436 h 364086"/>
                <a:gd name="connsiteX40" fmla="*/ 1040503 w 3383448"/>
                <a:gd name="connsiteY40" fmla="*/ 81436 h 364086"/>
                <a:gd name="connsiteX41" fmla="*/ 1040503 w 3383448"/>
                <a:gd name="connsiteY41" fmla="*/ 0 h 364086"/>
                <a:gd name="connsiteX42" fmla="*/ 768695 w 3383448"/>
                <a:gd name="connsiteY42" fmla="*/ 73219 h 364086"/>
                <a:gd name="connsiteX43" fmla="*/ 621248 w 3383448"/>
                <a:gd name="connsiteY43" fmla="*/ 219474 h 364086"/>
                <a:gd name="connsiteX44" fmla="*/ 775397 w 3383448"/>
                <a:gd name="connsiteY44" fmla="*/ 364086 h 364086"/>
                <a:gd name="connsiteX45" fmla="*/ 894732 w 3383448"/>
                <a:gd name="connsiteY45" fmla="*/ 308761 h 364086"/>
                <a:gd name="connsiteX46" fmla="*/ 835157 w 3383448"/>
                <a:gd name="connsiteY46" fmla="*/ 276260 h 364086"/>
                <a:gd name="connsiteX47" fmla="*/ 777259 w 3383448"/>
                <a:gd name="connsiteY47" fmla="*/ 299084 h 364086"/>
                <a:gd name="connsiteX48" fmla="*/ 699440 w 3383448"/>
                <a:gd name="connsiteY48" fmla="*/ 250332 h 364086"/>
                <a:gd name="connsiteX49" fmla="*/ 908136 w 3383448"/>
                <a:gd name="connsiteY49" fmla="*/ 250332 h 364086"/>
                <a:gd name="connsiteX50" fmla="*/ 911487 w 3383448"/>
                <a:gd name="connsiteY50" fmla="*/ 221118 h 364086"/>
                <a:gd name="connsiteX51" fmla="*/ 769067 w 3383448"/>
                <a:gd name="connsiteY51" fmla="*/ 73219 h 364086"/>
                <a:gd name="connsiteX52" fmla="*/ 697392 w 3383448"/>
                <a:gd name="connsiteY52" fmla="*/ 191721 h 364086"/>
                <a:gd name="connsiteX53" fmla="*/ 768695 w 3383448"/>
                <a:gd name="connsiteY53" fmla="*/ 138039 h 364086"/>
                <a:gd name="connsiteX54" fmla="*/ 836647 w 3383448"/>
                <a:gd name="connsiteY54" fmla="*/ 191721 h 364086"/>
                <a:gd name="connsiteX55" fmla="*/ 697392 w 3383448"/>
                <a:gd name="connsiteY55" fmla="*/ 191721 h 364086"/>
                <a:gd name="connsiteX56" fmla="*/ 2036324 w 3383448"/>
                <a:gd name="connsiteY56" fmla="*/ 81253 h 364086"/>
                <a:gd name="connsiteX57" fmla="*/ 1968373 w 3383448"/>
                <a:gd name="connsiteY57" fmla="*/ 81253 h 364086"/>
                <a:gd name="connsiteX58" fmla="*/ 1968373 w 3383448"/>
                <a:gd name="connsiteY58" fmla="*/ 355870 h 364086"/>
                <a:gd name="connsiteX59" fmla="*/ 2036324 w 3383448"/>
                <a:gd name="connsiteY59" fmla="*/ 355870 h 364086"/>
                <a:gd name="connsiteX60" fmla="*/ 2099250 w 3383448"/>
                <a:gd name="connsiteY60" fmla="*/ 289224 h 364086"/>
                <a:gd name="connsiteX61" fmla="*/ 2099250 w 3383448"/>
                <a:gd name="connsiteY61" fmla="*/ 146255 h 364086"/>
                <a:gd name="connsiteX62" fmla="*/ 2036324 w 3383448"/>
                <a:gd name="connsiteY62" fmla="*/ 81253 h 364086"/>
                <a:gd name="connsiteX63" fmla="*/ 2062761 w 3383448"/>
                <a:gd name="connsiteY63" fmla="*/ 292511 h 364086"/>
                <a:gd name="connsiteX64" fmla="*/ 2036324 w 3383448"/>
                <a:gd name="connsiteY64" fmla="*/ 323369 h 364086"/>
                <a:gd name="connsiteX65" fmla="*/ 2006537 w 3383448"/>
                <a:gd name="connsiteY65" fmla="*/ 323369 h 364086"/>
                <a:gd name="connsiteX66" fmla="*/ 2006537 w 3383448"/>
                <a:gd name="connsiteY66" fmla="*/ 113754 h 364086"/>
                <a:gd name="connsiteX67" fmla="*/ 2036324 w 3383448"/>
                <a:gd name="connsiteY67" fmla="*/ 113754 h 364086"/>
                <a:gd name="connsiteX68" fmla="*/ 2062761 w 3383448"/>
                <a:gd name="connsiteY68" fmla="*/ 144612 h 364086"/>
                <a:gd name="connsiteX69" fmla="*/ 2062761 w 3383448"/>
                <a:gd name="connsiteY69" fmla="*/ 292511 h 364086"/>
                <a:gd name="connsiteX70" fmla="*/ 2256563 w 3383448"/>
                <a:gd name="connsiteY70" fmla="*/ 77966 h 364086"/>
                <a:gd name="connsiteX71" fmla="*/ 2191962 w 3383448"/>
                <a:gd name="connsiteY71" fmla="*/ 144612 h 364086"/>
                <a:gd name="connsiteX72" fmla="*/ 2191962 w 3383448"/>
                <a:gd name="connsiteY72" fmla="*/ 290867 h 364086"/>
                <a:gd name="connsiteX73" fmla="*/ 2256563 w 3383448"/>
                <a:gd name="connsiteY73" fmla="*/ 357513 h 364086"/>
                <a:gd name="connsiteX74" fmla="*/ 2321164 w 3383448"/>
                <a:gd name="connsiteY74" fmla="*/ 290867 h 364086"/>
                <a:gd name="connsiteX75" fmla="*/ 2321164 w 3383448"/>
                <a:gd name="connsiteY75" fmla="*/ 144612 h 364086"/>
                <a:gd name="connsiteX76" fmla="*/ 2256563 w 3383448"/>
                <a:gd name="connsiteY76" fmla="*/ 77966 h 364086"/>
                <a:gd name="connsiteX77" fmla="*/ 2283186 w 3383448"/>
                <a:gd name="connsiteY77" fmla="*/ 294154 h 364086"/>
                <a:gd name="connsiteX78" fmla="*/ 2256750 w 3383448"/>
                <a:gd name="connsiteY78" fmla="*/ 325012 h 364086"/>
                <a:gd name="connsiteX79" fmla="*/ 2230314 w 3383448"/>
                <a:gd name="connsiteY79" fmla="*/ 294154 h 364086"/>
                <a:gd name="connsiteX80" fmla="*/ 2230314 w 3383448"/>
                <a:gd name="connsiteY80" fmla="*/ 141325 h 364086"/>
                <a:gd name="connsiteX81" fmla="*/ 2256750 w 3383448"/>
                <a:gd name="connsiteY81" fmla="*/ 110468 h 364086"/>
                <a:gd name="connsiteX82" fmla="*/ 2283186 w 3383448"/>
                <a:gd name="connsiteY82" fmla="*/ 141325 h 364086"/>
                <a:gd name="connsiteX83" fmla="*/ 2283186 w 3383448"/>
                <a:gd name="connsiteY83" fmla="*/ 294154 h 364086"/>
                <a:gd name="connsiteX84" fmla="*/ 2755312 w 3383448"/>
                <a:gd name="connsiteY84" fmla="*/ 77966 h 364086"/>
                <a:gd name="connsiteX85" fmla="*/ 2690711 w 3383448"/>
                <a:gd name="connsiteY85" fmla="*/ 144612 h 364086"/>
                <a:gd name="connsiteX86" fmla="*/ 2690711 w 3383448"/>
                <a:gd name="connsiteY86" fmla="*/ 290867 h 364086"/>
                <a:gd name="connsiteX87" fmla="*/ 2755312 w 3383448"/>
                <a:gd name="connsiteY87" fmla="*/ 357513 h 364086"/>
                <a:gd name="connsiteX88" fmla="*/ 2819913 w 3383448"/>
                <a:gd name="connsiteY88" fmla="*/ 290867 h 364086"/>
                <a:gd name="connsiteX89" fmla="*/ 2819913 w 3383448"/>
                <a:gd name="connsiteY89" fmla="*/ 144612 h 364086"/>
                <a:gd name="connsiteX90" fmla="*/ 2755312 w 3383448"/>
                <a:gd name="connsiteY90" fmla="*/ 77966 h 364086"/>
                <a:gd name="connsiteX91" fmla="*/ 2781934 w 3383448"/>
                <a:gd name="connsiteY91" fmla="*/ 294154 h 364086"/>
                <a:gd name="connsiteX92" fmla="*/ 2755498 w 3383448"/>
                <a:gd name="connsiteY92" fmla="*/ 325012 h 364086"/>
                <a:gd name="connsiteX93" fmla="*/ 2729062 w 3383448"/>
                <a:gd name="connsiteY93" fmla="*/ 294154 h 364086"/>
                <a:gd name="connsiteX94" fmla="*/ 2729062 w 3383448"/>
                <a:gd name="connsiteY94" fmla="*/ 141325 h 364086"/>
                <a:gd name="connsiteX95" fmla="*/ 2755498 w 3383448"/>
                <a:gd name="connsiteY95" fmla="*/ 110468 h 364086"/>
                <a:gd name="connsiteX96" fmla="*/ 2781934 w 3383448"/>
                <a:gd name="connsiteY96" fmla="*/ 141325 h 364086"/>
                <a:gd name="connsiteX97" fmla="*/ 2781934 w 3383448"/>
                <a:gd name="connsiteY97" fmla="*/ 294154 h 364086"/>
                <a:gd name="connsiteX98" fmla="*/ 2987279 w 3383448"/>
                <a:gd name="connsiteY98" fmla="*/ 206328 h 364086"/>
                <a:gd name="connsiteX99" fmla="*/ 2947439 w 3383448"/>
                <a:gd name="connsiteY99" fmla="*/ 142969 h 364086"/>
                <a:gd name="connsiteX100" fmla="*/ 2973875 w 3383448"/>
                <a:gd name="connsiteY100" fmla="*/ 112111 h 364086"/>
                <a:gd name="connsiteX101" fmla="*/ 3000312 w 3383448"/>
                <a:gd name="connsiteY101" fmla="*/ 142969 h 364086"/>
                <a:gd name="connsiteX102" fmla="*/ 3000312 w 3383448"/>
                <a:gd name="connsiteY102" fmla="*/ 151185 h 364086"/>
                <a:gd name="connsiteX103" fmla="*/ 3035125 w 3383448"/>
                <a:gd name="connsiteY103" fmla="*/ 151185 h 364086"/>
                <a:gd name="connsiteX104" fmla="*/ 3035125 w 3383448"/>
                <a:gd name="connsiteY104" fmla="*/ 146255 h 364086"/>
                <a:gd name="connsiteX105" fmla="*/ 2972200 w 3383448"/>
                <a:gd name="connsiteY105" fmla="*/ 79610 h 364086"/>
                <a:gd name="connsiteX106" fmla="*/ 2909275 w 3383448"/>
                <a:gd name="connsiteY106" fmla="*/ 146255 h 364086"/>
                <a:gd name="connsiteX107" fmla="*/ 2957306 w 3383448"/>
                <a:gd name="connsiteY107" fmla="*/ 230795 h 364086"/>
                <a:gd name="connsiteX108" fmla="*/ 2997146 w 3383448"/>
                <a:gd name="connsiteY108" fmla="*/ 294154 h 364086"/>
                <a:gd name="connsiteX109" fmla="*/ 2970710 w 3383448"/>
                <a:gd name="connsiteY109" fmla="*/ 325012 h 364086"/>
                <a:gd name="connsiteX110" fmla="*/ 2944274 w 3383448"/>
                <a:gd name="connsiteY110" fmla="*/ 294154 h 364086"/>
                <a:gd name="connsiteX111" fmla="*/ 2944274 w 3383448"/>
                <a:gd name="connsiteY111" fmla="*/ 277904 h 364086"/>
                <a:gd name="connsiteX112" fmla="*/ 2909461 w 3383448"/>
                <a:gd name="connsiteY112" fmla="*/ 277904 h 364086"/>
                <a:gd name="connsiteX113" fmla="*/ 2909461 w 3383448"/>
                <a:gd name="connsiteY113" fmla="*/ 290867 h 364086"/>
                <a:gd name="connsiteX114" fmla="*/ 2972386 w 3383448"/>
                <a:gd name="connsiteY114" fmla="*/ 357513 h 364086"/>
                <a:gd name="connsiteX115" fmla="*/ 3035311 w 3383448"/>
                <a:gd name="connsiteY115" fmla="*/ 290867 h 364086"/>
                <a:gd name="connsiteX116" fmla="*/ 2987279 w 3383448"/>
                <a:gd name="connsiteY116" fmla="*/ 206328 h 364086"/>
                <a:gd name="connsiteX117" fmla="*/ 3012226 w 3383448"/>
                <a:gd name="connsiteY117" fmla="*/ 21181 h 364086"/>
                <a:gd name="connsiteX118" fmla="*/ 2979088 w 3383448"/>
                <a:gd name="connsiteY118" fmla="*/ 21181 h 364086"/>
                <a:gd name="connsiteX119" fmla="*/ 2955817 w 3383448"/>
                <a:gd name="connsiteY119" fmla="*/ 58612 h 364086"/>
                <a:gd name="connsiteX120" fmla="*/ 2977412 w 3383448"/>
                <a:gd name="connsiteY120" fmla="*/ 58612 h 364086"/>
                <a:gd name="connsiteX121" fmla="*/ 3012226 w 3383448"/>
                <a:gd name="connsiteY121" fmla="*/ 21181 h 364086"/>
                <a:gd name="connsiteX122" fmla="*/ 3189460 w 3383448"/>
                <a:gd name="connsiteY122" fmla="*/ 77966 h 364086"/>
                <a:gd name="connsiteX123" fmla="*/ 3126535 w 3383448"/>
                <a:gd name="connsiteY123" fmla="*/ 144612 h 364086"/>
                <a:gd name="connsiteX124" fmla="*/ 3126535 w 3383448"/>
                <a:gd name="connsiteY124" fmla="*/ 290867 h 364086"/>
                <a:gd name="connsiteX125" fmla="*/ 3189460 w 3383448"/>
                <a:gd name="connsiteY125" fmla="*/ 357513 h 364086"/>
                <a:gd name="connsiteX126" fmla="*/ 3252385 w 3383448"/>
                <a:gd name="connsiteY126" fmla="*/ 290867 h 364086"/>
                <a:gd name="connsiteX127" fmla="*/ 3252385 w 3383448"/>
                <a:gd name="connsiteY127" fmla="*/ 256723 h 364086"/>
                <a:gd name="connsiteX128" fmla="*/ 3217572 w 3383448"/>
                <a:gd name="connsiteY128" fmla="*/ 256723 h 364086"/>
                <a:gd name="connsiteX129" fmla="*/ 3217572 w 3383448"/>
                <a:gd name="connsiteY129" fmla="*/ 294154 h 364086"/>
                <a:gd name="connsiteX130" fmla="*/ 3191136 w 3383448"/>
                <a:gd name="connsiteY130" fmla="*/ 325012 h 364086"/>
                <a:gd name="connsiteX131" fmla="*/ 3164699 w 3383448"/>
                <a:gd name="connsiteY131" fmla="*/ 294154 h 364086"/>
                <a:gd name="connsiteX132" fmla="*/ 3164699 w 3383448"/>
                <a:gd name="connsiteY132" fmla="*/ 141325 h 364086"/>
                <a:gd name="connsiteX133" fmla="*/ 3191136 w 3383448"/>
                <a:gd name="connsiteY133" fmla="*/ 110468 h 364086"/>
                <a:gd name="connsiteX134" fmla="*/ 3217572 w 3383448"/>
                <a:gd name="connsiteY134" fmla="*/ 141325 h 364086"/>
                <a:gd name="connsiteX135" fmla="*/ 3217572 w 3383448"/>
                <a:gd name="connsiteY135" fmla="*/ 167253 h 364086"/>
                <a:gd name="connsiteX136" fmla="*/ 3252385 w 3383448"/>
                <a:gd name="connsiteY136" fmla="*/ 167253 h 364086"/>
                <a:gd name="connsiteX137" fmla="*/ 3252385 w 3383448"/>
                <a:gd name="connsiteY137" fmla="*/ 142786 h 364086"/>
                <a:gd name="connsiteX138" fmla="*/ 3189460 w 3383448"/>
                <a:gd name="connsiteY138" fmla="*/ 77784 h 364086"/>
                <a:gd name="connsiteX139" fmla="*/ 3345284 w 3383448"/>
                <a:gd name="connsiteY139" fmla="*/ 81253 h 364086"/>
                <a:gd name="connsiteX140" fmla="*/ 3345284 w 3383448"/>
                <a:gd name="connsiteY140" fmla="*/ 355870 h 364086"/>
                <a:gd name="connsiteX141" fmla="*/ 3383449 w 3383448"/>
                <a:gd name="connsiteY141" fmla="*/ 355870 h 364086"/>
                <a:gd name="connsiteX142" fmla="*/ 3383449 w 3383448"/>
                <a:gd name="connsiteY142" fmla="*/ 81253 h 364086"/>
                <a:gd name="connsiteX143" fmla="*/ 3345284 w 3383448"/>
                <a:gd name="connsiteY143" fmla="*/ 81253 h 364086"/>
                <a:gd name="connsiteX144" fmla="*/ 1603852 w 3383448"/>
                <a:gd name="connsiteY144" fmla="*/ 355870 h 364086"/>
                <a:gd name="connsiteX145" fmla="*/ 1642017 w 3383448"/>
                <a:gd name="connsiteY145" fmla="*/ 355870 h 364086"/>
                <a:gd name="connsiteX146" fmla="*/ 1642017 w 3383448"/>
                <a:gd name="connsiteY146" fmla="*/ 81253 h 364086"/>
                <a:gd name="connsiteX147" fmla="*/ 1603852 w 3383448"/>
                <a:gd name="connsiteY147" fmla="*/ 81253 h 364086"/>
                <a:gd name="connsiteX148" fmla="*/ 1603852 w 3383448"/>
                <a:gd name="connsiteY148" fmla="*/ 355870 h 364086"/>
                <a:gd name="connsiteX149" fmla="*/ 1774384 w 3383448"/>
                <a:gd name="connsiteY149" fmla="*/ 81253 h 364086"/>
                <a:gd name="connsiteX150" fmla="*/ 1729703 w 3383448"/>
                <a:gd name="connsiteY150" fmla="*/ 355870 h 364086"/>
                <a:gd name="connsiteX151" fmla="*/ 1762841 w 3383448"/>
                <a:gd name="connsiteY151" fmla="*/ 355870 h 364086"/>
                <a:gd name="connsiteX152" fmla="*/ 1771033 w 3383448"/>
                <a:gd name="connsiteY152" fmla="*/ 305475 h 364086"/>
                <a:gd name="connsiteX153" fmla="*/ 1832283 w 3383448"/>
                <a:gd name="connsiteY153" fmla="*/ 305475 h 364086"/>
                <a:gd name="connsiteX154" fmla="*/ 1840474 w 3383448"/>
                <a:gd name="connsiteY154" fmla="*/ 355870 h 364086"/>
                <a:gd name="connsiteX155" fmla="*/ 1878639 w 3383448"/>
                <a:gd name="connsiteY155" fmla="*/ 355870 h 364086"/>
                <a:gd name="connsiteX156" fmla="*/ 1833958 w 3383448"/>
                <a:gd name="connsiteY156" fmla="*/ 81253 h 364086"/>
                <a:gd name="connsiteX157" fmla="*/ 1774384 w 3383448"/>
                <a:gd name="connsiteY157" fmla="*/ 81253 h 364086"/>
                <a:gd name="connsiteX158" fmla="*/ 1776059 w 3383448"/>
                <a:gd name="connsiteY158" fmla="*/ 272974 h 364086"/>
                <a:gd name="connsiteX159" fmla="*/ 1802495 w 3383448"/>
                <a:gd name="connsiteY159" fmla="*/ 102251 h 364086"/>
                <a:gd name="connsiteX160" fmla="*/ 1828931 w 3383448"/>
                <a:gd name="connsiteY160" fmla="*/ 272974 h 364086"/>
                <a:gd name="connsiteX161" fmla="*/ 1775873 w 3383448"/>
                <a:gd name="connsiteY161" fmla="*/ 272974 h 364086"/>
                <a:gd name="connsiteX162" fmla="*/ 2505100 w 3383448"/>
                <a:gd name="connsiteY162" fmla="*/ 297441 h 364086"/>
                <a:gd name="connsiteX163" fmla="*/ 2470286 w 3383448"/>
                <a:gd name="connsiteY163" fmla="*/ 81253 h 364086"/>
                <a:gd name="connsiteX164" fmla="*/ 2413877 w 3383448"/>
                <a:gd name="connsiteY164" fmla="*/ 81253 h 364086"/>
                <a:gd name="connsiteX165" fmla="*/ 2413877 w 3383448"/>
                <a:gd name="connsiteY165" fmla="*/ 355870 h 364086"/>
                <a:gd name="connsiteX166" fmla="*/ 2445339 w 3383448"/>
                <a:gd name="connsiteY166" fmla="*/ 355870 h 364086"/>
                <a:gd name="connsiteX167" fmla="*/ 2445339 w 3383448"/>
                <a:gd name="connsiteY167" fmla="*/ 115398 h 364086"/>
                <a:gd name="connsiteX168" fmla="*/ 2486669 w 3383448"/>
                <a:gd name="connsiteY168" fmla="*/ 355870 h 364086"/>
                <a:gd name="connsiteX169" fmla="*/ 2523158 w 3383448"/>
                <a:gd name="connsiteY169" fmla="*/ 355870 h 364086"/>
                <a:gd name="connsiteX170" fmla="*/ 2564674 w 3383448"/>
                <a:gd name="connsiteY170" fmla="*/ 115398 h 364086"/>
                <a:gd name="connsiteX171" fmla="*/ 2564674 w 3383448"/>
                <a:gd name="connsiteY171" fmla="*/ 355870 h 364086"/>
                <a:gd name="connsiteX172" fmla="*/ 2596137 w 3383448"/>
                <a:gd name="connsiteY172" fmla="*/ 355870 h 364086"/>
                <a:gd name="connsiteX173" fmla="*/ 2596137 w 3383448"/>
                <a:gd name="connsiteY173" fmla="*/ 81253 h 364086"/>
                <a:gd name="connsiteX174" fmla="*/ 2539728 w 3383448"/>
                <a:gd name="connsiteY174" fmla="*/ 81253 h 364086"/>
                <a:gd name="connsiteX175" fmla="*/ 2504914 w 3383448"/>
                <a:gd name="connsiteY175" fmla="*/ 297441 h 364086"/>
                <a:gd name="connsiteX176" fmla="*/ 1454730 w 3383448"/>
                <a:gd name="connsiteY176" fmla="*/ 333229 h 364086"/>
                <a:gd name="connsiteX177" fmla="*/ 1428294 w 3383448"/>
                <a:gd name="connsiteY177" fmla="*/ 81253 h 364086"/>
                <a:gd name="connsiteX178" fmla="*/ 1388454 w 3383448"/>
                <a:gd name="connsiteY178" fmla="*/ 81253 h 364086"/>
                <a:gd name="connsiteX179" fmla="*/ 1363693 w 3383448"/>
                <a:gd name="connsiteY179" fmla="*/ 333229 h 364086"/>
                <a:gd name="connsiteX180" fmla="*/ 1337257 w 3383448"/>
                <a:gd name="connsiteY180" fmla="*/ 81253 h 364086"/>
                <a:gd name="connsiteX181" fmla="*/ 1305795 w 3383448"/>
                <a:gd name="connsiteY181" fmla="*/ 81253 h 364086"/>
                <a:gd name="connsiteX182" fmla="*/ 1337257 w 3383448"/>
                <a:gd name="connsiteY182" fmla="*/ 355870 h 364086"/>
                <a:gd name="connsiteX183" fmla="*/ 1390316 w 3383448"/>
                <a:gd name="connsiteY183" fmla="*/ 355870 h 364086"/>
                <a:gd name="connsiteX184" fmla="*/ 1410236 w 3383448"/>
                <a:gd name="connsiteY184" fmla="*/ 170540 h 364086"/>
                <a:gd name="connsiteX185" fmla="*/ 1430156 w 3383448"/>
                <a:gd name="connsiteY185" fmla="*/ 355870 h 364086"/>
                <a:gd name="connsiteX186" fmla="*/ 1483214 w 3383448"/>
                <a:gd name="connsiteY186" fmla="*/ 355870 h 364086"/>
                <a:gd name="connsiteX187" fmla="*/ 1514677 w 3383448"/>
                <a:gd name="connsiteY187" fmla="*/ 81253 h 364086"/>
                <a:gd name="connsiteX188" fmla="*/ 1483214 w 3383448"/>
                <a:gd name="connsiteY188" fmla="*/ 81253 h 364086"/>
                <a:gd name="connsiteX189" fmla="*/ 1455103 w 3383448"/>
                <a:gd name="connsiteY189" fmla="*/ 333046 h 364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</a:cxnLst>
              <a:rect l="l" t="t" r="r" b="b"/>
              <a:pathLst>
                <a:path w="3383448" h="364086">
                  <a:moveTo>
                    <a:pt x="147446" y="73219"/>
                  </a:moveTo>
                  <a:cubicBezTo>
                    <a:pt x="64601" y="73219"/>
                    <a:pt x="0" y="136578"/>
                    <a:pt x="0" y="217831"/>
                  </a:cubicBezTo>
                  <a:cubicBezTo>
                    <a:pt x="0" y="299084"/>
                    <a:pt x="64601" y="362443"/>
                    <a:pt x="147446" y="362443"/>
                  </a:cubicBezTo>
                  <a:cubicBezTo>
                    <a:pt x="230292" y="362443"/>
                    <a:pt x="294893" y="299084"/>
                    <a:pt x="294893" y="217831"/>
                  </a:cubicBezTo>
                  <a:cubicBezTo>
                    <a:pt x="294893" y="138221"/>
                    <a:pt x="230292" y="73219"/>
                    <a:pt x="147446" y="73219"/>
                  </a:cubicBezTo>
                  <a:close/>
                  <a:moveTo>
                    <a:pt x="147446" y="292511"/>
                  </a:moveTo>
                  <a:cubicBezTo>
                    <a:pt x="104441" y="292511"/>
                    <a:pt x="72792" y="261653"/>
                    <a:pt x="72792" y="217831"/>
                  </a:cubicBezTo>
                  <a:cubicBezTo>
                    <a:pt x="72792" y="174009"/>
                    <a:pt x="104255" y="143151"/>
                    <a:pt x="147446" y="143151"/>
                  </a:cubicBezTo>
                  <a:cubicBezTo>
                    <a:pt x="190638" y="143151"/>
                    <a:pt x="221914" y="174009"/>
                    <a:pt x="221914" y="217831"/>
                  </a:cubicBezTo>
                  <a:cubicBezTo>
                    <a:pt x="221914" y="261653"/>
                    <a:pt x="190452" y="292511"/>
                    <a:pt x="147446" y="292511"/>
                  </a:cubicBezTo>
                  <a:close/>
                  <a:moveTo>
                    <a:pt x="483669" y="73219"/>
                  </a:moveTo>
                  <a:cubicBezTo>
                    <a:pt x="447180" y="73219"/>
                    <a:pt x="409201" y="86183"/>
                    <a:pt x="392446" y="109007"/>
                  </a:cubicBezTo>
                  <a:lnTo>
                    <a:pt x="392446" y="81436"/>
                  </a:lnTo>
                  <a:lnTo>
                    <a:pt x="327845" y="81436"/>
                  </a:lnTo>
                  <a:lnTo>
                    <a:pt x="327845" y="356052"/>
                  </a:lnTo>
                  <a:lnTo>
                    <a:pt x="400823" y="356052"/>
                  </a:lnTo>
                  <a:lnTo>
                    <a:pt x="400823" y="178939"/>
                  </a:lnTo>
                  <a:cubicBezTo>
                    <a:pt x="402499" y="172366"/>
                    <a:pt x="422419" y="141508"/>
                    <a:pt x="460398" y="141508"/>
                  </a:cubicBezTo>
                  <a:cubicBezTo>
                    <a:pt x="493536" y="141508"/>
                    <a:pt x="515132" y="162689"/>
                    <a:pt x="515132" y="196833"/>
                  </a:cubicBezTo>
                  <a:lnTo>
                    <a:pt x="515132" y="356052"/>
                  </a:lnTo>
                  <a:lnTo>
                    <a:pt x="588110" y="356052"/>
                  </a:lnTo>
                  <a:lnTo>
                    <a:pt x="588110" y="186973"/>
                  </a:lnTo>
                  <a:cubicBezTo>
                    <a:pt x="588110" y="152829"/>
                    <a:pt x="578243" y="123614"/>
                    <a:pt x="556647" y="102434"/>
                  </a:cubicBezTo>
                  <a:cubicBezTo>
                    <a:pt x="540078" y="84540"/>
                    <a:pt x="513642" y="73219"/>
                    <a:pt x="483669" y="73219"/>
                  </a:cubicBezTo>
                  <a:close/>
                  <a:moveTo>
                    <a:pt x="1040503" y="0"/>
                  </a:moveTo>
                  <a:lnTo>
                    <a:pt x="967524" y="17894"/>
                  </a:lnTo>
                  <a:lnTo>
                    <a:pt x="967524" y="81253"/>
                  </a:lnTo>
                  <a:lnTo>
                    <a:pt x="921168" y="81253"/>
                  </a:lnTo>
                  <a:lnTo>
                    <a:pt x="921168" y="149542"/>
                  </a:lnTo>
                  <a:lnTo>
                    <a:pt x="967524" y="149542"/>
                  </a:lnTo>
                  <a:lnTo>
                    <a:pt x="967524" y="268226"/>
                  </a:lnTo>
                  <a:cubicBezTo>
                    <a:pt x="967524" y="299084"/>
                    <a:pt x="975716" y="321908"/>
                    <a:pt x="990795" y="336515"/>
                  </a:cubicBezTo>
                  <a:cubicBezTo>
                    <a:pt x="1007364" y="352766"/>
                    <a:pt x="1030636" y="359339"/>
                    <a:pt x="1063774" y="359339"/>
                  </a:cubicBezTo>
                  <a:cubicBezTo>
                    <a:pt x="1078667" y="359339"/>
                    <a:pt x="1096912" y="357696"/>
                    <a:pt x="1113481" y="354409"/>
                  </a:cubicBezTo>
                  <a:lnTo>
                    <a:pt x="1113481" y="289407"/>
                  </a:lnTo>
                  <a:cubicBezTo>
                    <a:pt x="1113481" y="289407"/>
                    <a:pt x="1090210" y="292693"/>
                    <a:pt x="1076992" y="292693"/>
                  </a:cubicBezTo>
                  <a:cubicBezTo>
                    <a:pt x="1047205" y="292693"/>
                    <a:pt x="1040503" y="279729"/>
                    <a:pt x="1040503" y="268409"/>
                  </a:cubicBezTo>
                  <a:lnTo>
                    <a:pt x="1040503" y="149725"/>
                  </a:lnTo>
                  <a:lnTo>
                    <a:pt x="1113481" y="149725"/>
                  </a:lnTo>
                  <a:lnTo>
                    <a:pt x="1113481" y="81436"/>
                  </a:lnTo>
                  <a:lnTo>
                    <a:pt x="1040503" y="81436"/>
                  </a:lnTo>
                  <a:lnTo>
                    <a:pt x="1040503" y="0"/>
                  </a:lnTo>
                  <a:close/>
                  <a:moveTo>
                    <a:pt x="768695" y="73219"/>
                  </a:moveTo>
                  <a:cubicBezTo>
                    <a:pt x="684174" y="73219"/>
                    <a:pt x="621248" y="134935"/>
                    <a:pt x="621248" y="219474"/>
                  </a:cubicBezTo>
                  <a:cubicBezTo>
                    <a:pt x="621248" y="304014"/>
                    <a:pt x="684174" y="364086"/>
                    <a:pt x="775397" y="364086"/>
                  </a:cubicBezTo>
                  <a:cubicBezTo>
                    <a:pt x="826780" y="364086"/>
                    <a:pt x="868109" y="344549"/>
                    <a:pt x="894732" y="308761"/>
                  </a:cubicBezTo>
                  <a:lnTo>
                    <a:pt x="835157" y="276260"/>
                  </a:lnTo>
                  <a:cubicBezTo>
                    <a:pt x="828455" y="282833"/>
                    <a:pt x="810397" y="299084"/>
                    <a:pt x="777259" y="299084"/>
                  </a:cubicBezTo>
                  <a:cubicBezTo>
                    <a:pt x="737418" y="299084"/>
                    <a:pt x="709307" y="281190"/>
                    <a:pt x="699440" y="250332"/>
                  </a:cubicBezTo>
                  <a:lnTo>
                    <a:pt x="908136" y="250332"/>
                  </a:lnTo>
                  <a:cubicBezTo>
                    <a:pt x="909811" y="239012"/>
                    <a:pt x="911487" y="230795"/>
                    <a:pt x="911487" y="221118"/>
                  </a:cubicBezTo>
                  <a:cubicBezTo>
                    <a:pt x="911487" y="136578"/>
                    <a:pt x="850237" y="73219"/>
                    <a:pt x="769067" y="73219"/>
                  </a:cubicBezTo>
                  <a:close/>
                  <a:moveTo>
                    <a:pt x="697392" y="191721"/>
                  </a:moveTo>
                  <a:cubicBezTo>
                    <a:pt x="705583" y="157576"/>
                    <a:pt x="732206" y="138039"/>
                    <a:pt x="768695" y="138039"/>
                  </a:cubicBezTo>
                  <a:cubicBezTo>
                    <a:pt x="805184" y="138039"/>
                    <a:pt x="828269" y="157576"/>
                    <a:pt x="836647" y="191721"/>
                  </a:cubicBezTo>
                  <a:lnTo>
                    <a:pt x="697392" y="191721"/>
                  </a:lnTo>
                  <a:close/>
                  <a:moveTo>
                    <a:pt x="2036324" y="81253"/>
                  </a:moveTo>
                  <a:lnTo>
                    <a:pt x="1968373" y="81253"/>
                  </a:lnTo>
                  <a:lnTo>
                    <a:pt x="1968373" y="355870"/>
                  </a:lnTo>
                  <a:lnTo>
                    <a:pt x="2036324" y="355870"/>
                  </a:lnTo>
                  <a:cubicBezTo>
                    <a:pt x="2077840" y="355870"/>
                    <a:pt x="2099250" y="333046"/>
                    <a:pt x="2099250" y="289224"/>
                  </a:cubicBezTo>
                  <a:lnTo>
                    <a:pt x="2099250" y="146255"/>
                  </a:lnTo>
                  <a:cubicBezTo>
                    <a:pt x="2100925" y="104077"/>
                    <a:pt x="2079330" y="81253"/>
                    <a:pt x="2036324" y="81253"/>
                  </a:cubicBezTo>
                  <a:close/>
                  <a:moveTo>
                    <a:pt x="2062761" y="292511"/>
                  </a:moveTo>
                  <a:cubicBezTo>
                    <a:pt x="2062761" y="313691"/>
                    <a:pt x="2054569" y="323369"/>
                    <a:pt x="2036324" y="323369"/>
                  </a:cubicBezTo>
                  <a:lnTo>
                    <a:pt x="2006537" y="323369"/>
                  </a:lnTo>
                  <a:lnTo>
                    <a:pt x="2006537" y="113754"/>
                  </a:lnTo>
                  <a:lnTo>
                    <a:pt x="2036324" y="113754"/>
                  </a:lnTo>
                  <a:cubicBezTo>
                    <a:pt x="2054569" y="113754"/>
                    <a:pt x="2062761" y="123432"/>
                    <a:pt x="2062761" y="144612"/>
                  </a:cubicBezTo>
                  <a:lnTo>
                    <a:pt x="2062761" y="292511"/>
                  </a:lnTo>
                  <a:close/>
                  <a:moveTo>
                    <a:pt x="2256563" y="77966"/>
                  </a:moveTo>
                  <a:cubicBezTo>
                    <a:pt x="2215234" y="77966"/>
                    <a:pt x="2191962" y="102434"/>
                    <a:pt x="2191962" y="144612"/>
                  </a:cubicBezTo>
                  <a:lnTo>
                    <a:pt x="2191962" y="290867"/>
                  </a:lnTo>
                  <a:cubicBezTo>
                    <a:pt x="2191962" y="334689"/>
                    <a:pt x="2215234" y="357513"/>
                    <a:pt x="2256563" y="357513"/>
                  </a:cubicBezTo>
                  <a:cubicBezTo>
                    <a:pt x="2297893" y="357513"/>
                    <a:pt x="2321164" y="333229"/>
                    <a:pt x="2321164" y="290867"/>
                  </a:cubicBezTo>
                  <a:lnTo>
                    <a:pt x="2321164" y="144612"/>
                  </a:lnTo>
                  <a:cubicBezTo>
                    <a:pt x="2321164" y="102434"/>
                    <a:pt x="2297893" y="77966"/>
                    <a:pt x="2256563" y="77966"/>
                  </a:cubicBezTo>
                  <a:close/>
                  <a:moveTo>
                    <a:pt x="2283186" y="294154"/>
                  </a:moveTo>
                  <a:cubicBezTo>
                    <a:pt x="2283186" y="320082"/>
                    <a:pt x="2268292" y="325012"/>
                    <a:pt x="2256750" y="325012"/>
                  </a:cubicBezTo>
                  <a:cubicBezTo>
                    <a:pt x="2245207" y="325012"/>
                    <a:pt x="2230314" y="320082"/>
                    <a:pt x="2230314" y="294154"/>
                  </a:cubicBezTo>
                  <a:lnTo>
                    <a:pt x="2230314" y="141325"/>
                  </a:lnTo>
                  <a:cubicBezTo>
                    <a:pt x="2230314" y="115398"/>
                    <a:pt x="2245207" y="110468"/>
                    <a:pt x="2256750" y="110468"/>
                  </a:cubicBezTo>
                  <a:cubicBezTo>
                    <a:pt x="2268292" y="110468"/>
                    <a:pt x="2283186" y="115398"/>
                    <a:pt x="2283186" y="141325"/>
                  </a:cubicBezTo>
                  <a:lnTo>
                    <a:pt x="2283186" y="294154"/>
                  </a:lnTo>
                  <a:close/>
                  <a:moveTo>
                    <a:pt x="2755312" y="77966"/>
                  </a:moveTo>
                  <a:cubicBezTo>
                    <a:pt x="2713982" y="77966"/>
                    <a:pt x="2690711" y="102434"/>
                    <a:pt x="2690711" y="144612"/>
                  </a:cubicBezTo>
                  <a:lnTo>
                    <a:pt x="2690711" y="290867"/>
                  </a:lnTo>
                  <a:cubicBezTo>
                    <a:pt x="2690711" y="334689"/>
                    <a:pt x="2713982" y="357513"/>
                    <a:pt x="2755312" y="357513"/>
                  </a:cubicBezTo>
                  <a:cubicBezTo>
                    <a:pt x="2796642" y="357513"/>
                    <a:pt x="2819913" y="333229"/>
                    <a:pt x="2819913" y="290867"/>
                  </a:cubicBezTo>
                  <a:lnTo>
                    <a:pt x="2819913" y="144612"/>
                  </a:lnTo>
                  <a:cubicBezTo>
                    <a:pt x="2819913" y="102434"/>
                    <a:pt x="2796642" y="77966"/>
                    <a:pt x="2755312" y="77966"/>
                  </a:cubicBezTo>
                  <a:close/>
                  <a:moveTo>
                    <a:pt x="2781934" y="294154"/>
                  </a:moveTo>
                  <a:cubicBezTo>
                    <a:pt x="2781934" y="320082"/>
                    <a:pt x="2767041" y="325012"/>
                    <a:pt x="2755498" y="325012"/>
                  </a:cubicBezTo>
                  <a:cubicBezTo>
                    <a:pt x="2743956" y="325012"/>
                    <a:pt x="2729062" y="320082"/>
                    <a:pt x="2729062" y="294154"/>
                  </a:cubicBezTo>
                  <a:lnTo>
                    <a:pt x="2729062" y="141325"/>
                  </a:lnTo>
                  <a:cubicBezTo>
                    <a:pt x="2729062" y="115398"/>
                    <a:pt x="2743956" y="110468"/>
                    <a:pt x="2755498" y="110468"/>
                  </a:cubicBezTo>
                  <a:cubicBezTo>
                    <a:pt x="2767041" y="110468"/>
                    <a:pt x="2781934" y="115398"/>
                    <a:pt x="2781934" y="141325"/>
                  </a:cubicBezTo>
                  <a:lnTo>
                    <a:pt x="2781934" y="294154"/>
                  </a:lnTo>
                  <a:close/>
                  <a:moveTo>
                    <a:pt x="2987279" y="206328"/>
                  </a:moveTo>
                  <a:cubicBezTo>
                    <a:pt x="2967359" y="188434"/>
                    <a:pt x="2947439" y="170540"/>
                    <a:pt x="2947439" y="142969"/>
                  </a:cubicBezTo>
                  <a:cubicBezTo>
                    <a:pt x="2947439" y="121788"/>
                    <a:pt x="2955631" y="112111"/>
                    <a:pt x="2973875" y="112111"/>
                  </a:cubicBezTo>
                  <a:cubicBezTo>
                    <a:pt x="2992120" y="112111"/>
                    <a:pt x="3000312" y="123432"/>
                    <a:pt x="3000312" y="142969"/>
                  </a:cubicBezTo>
                  <a:lnTo>
                    <a:pt x="3000312" y="151185"/>
                  </a:lnTo>
                  <a:lnTo>
                    <a:pt x="3035125" y="151185"/>
                  </a:lnTo>
                  <a:lnTo>
                    <a:pt x="3035125" y="146255"/>
                  </a:lnTo>
                  <a:cubicBezTo>
                    <a:pt x="3035125" y="102434"/>
                    <a:pt x="3013529" y="79610"/>
                    <a:pt x="2972200" y="79610"/>
                  </a:cubicBezTo>
                  <a:cubicBezTo>
                    <a:pt x="2930870" y="79610"/>
                    <a:pt x="2909275" y="102434"/>
                    <a:pt x="2909275" y="146255"/>
                  </a:cubicBezTo>
                  <a:cubicBezTo>
                    <a:pt x="2909275" y="190077"/>
                    <a:pt x="2934035" y="209614"/>
                    <a:pt x="2957306" y="230795"/>
                  </a:cubicBezTo>
                  <a:cubicBezTo>
                    <a:pt x="2977226" y="248689"/>
                    <a:pt x="2997146" y="266583"/>
                    <a:pt x="2997146" y="294154"/>
                  </a:cubicBezTo>
                  <a:cubicBezTo>
                    <a:pt x="2997146" y="315335"/>
                    <a:pt x="2987279" y="325012"/>
                    <a:pt x="2970710" y="325012"/>
                  </a:cubicBezTo>
                  <a:cubicBezTo>
                    <a:pt x="2952466" y="325012"/>
                    <a:pt x="2944274" y="315335"/>
                    <a:pt x="2944274" y="294154"/>
                  </a:cubicBezTo>
                  <a:lnTo>
                    <a:pt x="2944274" y="277904"/>
                  </a:lnTo>
                  <a:lnTo>
                    <a:pt x="2909461" y="277904"/>
                  </a:lnTo>
                  <a:lnTo>
                    <a:pt x="2909461" y="290867"/>
                  </a:lnTo>
                  <a:cubicBezTo>
                    <a:pt x="2909461" y="334689"/>
                    <a:pt x="2931056" y="357513"/>
                    <a:pt x="2972386" y="357513"/>
                  </a:cubicBezTo>
                  <a:cubicBezTo>
                    <a:pt x="3013716" y="357513"/>
                    <a:pt x="3035311" y="334689"/>
                    <a:pt x="3035311" y="290867"/>
                  </a:cubicBezTo>
                  <a:cubicBezTo>
                    <a:pt x="3035311" y="250150"/>
                    <a:pt x="3012040" y="227508"/>
                    <a:pt x="2987279" y="206328"/>
                  </a:cubicBezTo>
                  <a:close/>
                  <a:moveTo>
                    <a:pt x="3012226" y="21181"/>
                  </a:moveTo>
                  <a:lnTo>
                    <a:pt x="2979088" y="21181"/>
                  </a:lnTo>
                  <a:lnTo>
                    <a:pt x="2955817" y="58612"/>
                  </a:lnTo>
                  <a:lnTo>
                    <a:pt x="2977412" y="58612"/>
                  </a:lnTo>
                  <a:lnTo>
                    <a:pt x="3012226" y="21181"/>
                  </a:lnTo>
                  <a:close/>
                  <a:moveTo>
                    <a:pt x="3189460" y="77966"/>
                  </a:moveTo>
                  <a:cubicBezTo>
                    <a:pt x="3147944" y="77966"/>
                    <a:pt x="3126535" y="100790"/>
                    <a:pt x="3126535" y="144612"/>
                  </a:cubicBezTo>
                  <a:lnTo>
                    <a:pt x="3126535" y="290867"/>
                  </a:lnTo>
                  <a:cubicBezTo>
                    <a:pt x="3126535" y="334689"/>
                    <a:pt x="3148130" y="357513"/>
                    <a:pt x="3189460" y="357513"/>
                  </a:cubicBezTo>
                  <a:cubicBezTo>
                    <a:pt x="3230789" y="357513"/>
                    <a:pt x="3252385" y="334689"/>
                    <a:pt x="3252385" y="290867"/>
                  </a:cubicBezTo>
                  <a:lnTo>
                    <a:pt x="3252385" y="256723"/>
                  </a:lnTo>
                  <a:lnTo>
                    <a:pt x="3217572" y="256723"/>
                  </a:lnTo>
                  <a:lnTo>
                    <a:pt x="3217572" y="294154"/>
                  </a:lnTo>
                  <a:cubicBezTo>
                    <a:pt x="3217572" y="315335"/>
                    <a:pt x="3207705" y="325012"/>
                    <a:pt x="3191136" y="325012"/>
                  </a:cubicBezTo>
                  <a:cubicBezTo>
                    <a:pt x="3174566" y="325012"/>
                    <a:pt x="3164699" y="315335"/>
                    <a:pt x="3164699" y="294154"/>
                  </a:cubicBezTo>
                  <a:lnTo>
                    <a:pt x="3164699" y="141325"/>
                  </a:lnTo>
                  <a:cubicBezTo>
                    <a:pt x="3164699" y="115398"/>
                    <a:pt x="3179593" y="110468"/>
                    <a:pt x="3191136" y="110468"/>
                  </a:cubicBezTo>
                  <a:cubicBezTo>
                    <a:pt x="3202678" y="110468"/>
                    <a:pt x="3217572" y="115398"/>
                    <a:pt x="3217572" y="141325"/>
                  </a:cubicBezTo>
                  <a:lnTo>
                    <a:pt x="3217572" y="167253"/>
                  </a:lnTo>
                  <a:lnTo>
                    <a:pt x="3252385" y="167253"/>
                  </a:lnTo>
                  <a:lnTo>
                    <a:pt x="3252385" y="142786"/>
                  </a:lnTo>
                  <a:cubicBezTo>
                    <a:pt x="3252385" y="100608"/>
                    <a:pt x="3230789" y="77784"/>
                    <a:pt x="3189460" y="77784"/>
                  </a:cubicBezTo>
                  <a:close/>
                  <a:moveTo>
                    <a:pt x="3345284" y="81253"/>
                  </a:moveTo>
                  <a:lnTo>
                    <a:pt x="3345284" y="355870"/>
                  </a:lnTo>
                  <a:lnTo>
                    <a:pt x="3383449" y="355870"/>
                  </a:lnTo>
                  <a:lnTo>
                    <a:pt x="3383449" y="81253"/>
                  </a:lnTo>
                  <a:lnTo>
                    <a:pt x="3345284" y="81253"/>
                  </a:lnTo>
                  <a:close/>
                  <a:moveTo>
                    <a:pt x="1603852" y="355870"/>
                  </a:moveTo>
                  <a:lnTo>
                    <a:pt x="1642017" y="355870"/>
                  </a:lnTo>
                  <a:lnTo>
                    <a:pt x="1642017" y="81253"/>
                  </a:lnTo>
                  <a:lnTo>
                    <a:pt x="1603852" y="81253"/>
                  </a:lnTo>
                  <a:lnTo>
                    <a:pt x="1603852" y="355870"/>
                  </a:lnTo>
                  <a:close/>
                  <a:moveTo>
                    <a:pt x="1774384" y="81253"/>
                  </a:moveTo>
                  <a:lnTo>
                    <a:pt x="1729703" y="355870"/>
                  </a:lnTo>
                  <a:lnTo>
                    <a:pt x="1762841" y="355870"/>
                  </a:lnTo>
                  <a:lnTo>
                    <a:pt x="1771033" y="305475"/>
                  </a:lnTo>
                  <a:lnTo>
                    <a:pt x="1832283" y="305475"/>
                  </a:lnTo>
                  <a:lnTo>
                    <a:pt x="1840474" y="355870"/>
                  </a:lnTo>
                  <a:lnTo>
                    <a:pt x="1878639" y="355870"/>
                  </a:lnTo>
                  <a:lnTo>
                    <a:pt x="1833958" y="81253"/>
                  </a:lnTo>
                  <a:lnTo>
                    <a:pt x="1774384" y="81253"/>
                  </a:lnTo>
                  <a:close/>
                  <a:moveTo>
                    <a:pt x="1776059" y="272974"/>
                  </a:moveTo>
                  <a:lnTo>
                    <a:pt x="1802495" y="102251"/>
                  </a:lnTo>
                  <a:lnTo>
                    <a:pt x="1828931" y="272974"/>
                  </a:lnTo>
                  <a:lnTo>
                    <a:pt x="1775873" y="272974"/>
                  </a:lnTo>
                  <a:close/>
                  <a:moveTo>
                    <a:pt x="2505100" y="297441"/>
                  </a:moveTo>
                  <a:lnTo>
                    <a:pt x="2470286" y="81253"/>
                  </a:lnTo>
                  <a:lnTo>
                    <a:pt x="2413877" y="81253"/>
                  </a:lnTo>
                  <a:lnTo>
                    <a:pt x="2413877" y="355870"/>
                  </a:lnTo>
                  <a:lnTo>
                    <a:pt x="2445339" y="355870"/>
                  </a:lnTo>
                  <a:lnTo>
                    <a:pt x="2445339" y="115398"/>
                  </a:lnTo>
                  <a:lnTo>
                    <a:pt x="2486669" y="355870"/>
                  </a:lnTo>
                  <a:lnTo>
                    <a:pt x="2523158" y="355870"/>
                  </a:lnTo>
                  <a:lnTo>
                    <a:pt x="2564674" y="115398"/>
                  </a:lnTo>
                  <a:lnTo>
                    <a:pt x="2564674" y="355870"/>
                  </a:lnTo>
                  <a:lnTo>
                    <a:pt x="2596137" y="355870"/>
                  </a:lnTo>
                  <a:lnTo>
                    <a:pt x="2596137" y="81253"/>
                  </a:lnTo>
                  <a:lnTo>
                    <a:pt x="2539728" y="81253"/>
                  </a:lnTo>
                  <a:lnTo>
                    <a:pt x="2504914" y="297441"/>
                  </a:lnTo>
                  <a:close/>
                  <a:moveTo>
                    <a:pt x="1454730" y="333229"/>
                  </a:moveTo>
                  <a:lnTo>
                    <a:pt x="1428294" y="81253"/>
                  </a:lnTo>
                  <a:lnTo>
                    <a:pt x="1388454" y="81253"/>
                  </a:lnTo>
                  <a:lnTo>
                    <a:pt x="1363693" y="333229"/>
                  </a:lnTo>
                  <a:lnTo>
                    <a:pt x="1337257" y="81253"/>
                  </a:lnTo>
                  <a:lnTo>
                    <a:pt x="1305795" y="81253"/>
                  </a:lnTo>
                  <a:lnTo>
                    <a:pt x="1337257" y="355870"/>
                  </a:lnTo>
                  <a:lnTo>
                    <a:pt x="1390316" y="355870"/>
                  </a:lnTo>
                  <a:lnTo>
                    <a:pt x="1410236" y="170540"/>
                  </a:lnTo>
                  <a:lnTo>
                    <a:pt x="1430156" y="355870"/>
                  </a:lnTo>
                  <a:lnTo>
                    <a:pt x="1483214" y="355870"/>
                  </a:lnTo>
                  <a:lnTo>
                    <a:pt x="1514677" y="81253"/>
                  </a:lnTo>
                  <a:lnTo>
                    <a:pt x="1483214" y="81253"/>
                  </a:lnTo>
                  <a:lnTo>
                    <a:pt x="1455103" y="333046"/>
                  </a:lnTo>
                  <a:close/>
                </a:path>
              </a:pathLst>
            </a:custGeom>
            <a:solidFill>
              <a:srgbClr val="1E1E1E"/>
            </a:solidFill>
            <a:ln w="18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  <p:sp>
          <p:nvSpPr>
            <p:cNvPr id="24" name="Dowolny kształt 23">
              <a:extLst>
                <a:ext uri="{FF2B5EF4-FFF2-40B4-BE49-F238E27FC236}">
                  <a16:creationId xmlns:a16="http://schemas.microsoft.com/office/drawing/2014/main" id="{5E264B3B-ED8E-55F8-0C10-C80B074F8FFB}"/>
                </a:ext>
              </a:extLst>
            </p:cNvPr>
            <p:cNvSpPr/>
            <p:nvPr/>
          </p:nvSpPr>
          <p:spPr>
            <a:xfrm>
              <a:off x="14676438" y="7166241"/>
              <a:ext cx="561115" cy="550329"/>
            </a:xfrm>
            <a:custGeom>
              <a:avLst/>
              <a:gdLst>
                <a:gd name="connsiteX0" fmla="*/ 561116 w 561115"/>
                <a:gd name="connsiteY0" fmla="*/ 275165 h 550329"/>
                <a:gd name="connsiteX1" fmla="*/ 280558 w 561115"/>
                <a:gd name="connsiteY1" fmla="*/ 550329 h 550329"/>
                <a:gd name="connsiteX2" fmla="*/ 0 w 561115"/>
                <a:gd name="connsiteY2" fmla="*/ 275165 h 550329"/>
                <a:gd name="connsiteX3" fmla="*/ 280558 w 561115"/>
                <a:gd name="connsiteY3" fmla="*/ 0 h 550329"/>
                <a:gd name="connsiteX4" fmla="*/ 561116 w 561115"/>
                <a:gd name="connsiteY4" fmla="*/ 275165 h 550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1115" h="550329">
                  <a:moveTo>
                    <a:pt x="561116" y="275165"/>
                  </a:moveTo>
                  <a:cubicBezTo>
                    <a:pt x="561116" y="427134"/>
                    <a:pt x="435506" y="550329"/>
                    <a:pt x="280558" y="550329"/>
                  </a:cubicBezTo>
                  <a:cubicBezTo>
                    <a:pt x="125610" y="550329"/>
                    <a:pt x="0" y="427134"/>
                    <a:pt x="0" y="275165"/>
                  </a:cubicBezTo>
                  <a:cubicBezTo>
                    <a:pt x="0" y="123195"/>
                    <a:pt x="125610" y="0"/>
                    <a:pt x="280558" y="0"/>
                  </a:cubicBezTo>
                  <a:cubicBezTo>
                    <a:pt x="435506" y="0"/>
                    <a:pt x="561116" y="123195"/>
                    <a:pt x="561116" y="275165"/>
                  </a:cubicBezTo>
                  <a:close/>
                </a:path>
              </a:pathLst>
            </a:custGeom>
            <a:solidFill>
              <a:srgbClr val="FFD300"/>
            </a:solidFill>
            <a:ln w="186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/>
            </a:p>
          </p:txBody>
        </p:sp>
      </p:grpSp>
    </p:spTree>
    <p:extLst>
      <p:ext uri="{BB962C8B-B14F-4D97-AF65-F5344CB8AC3E}">
        <p14:creationId xmlns:p14="http://schemas.microsoft.com/office/powerpoint/2010/main" val="18676669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y biał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B5779D5C-C197-F15F-0710-7D4475308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293688"/>
            <a:ext cx="17518062" cy="97033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pl-PL" sz="5800"/>
              <a:t>Logotypy naszych marek – mono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D823BC45-AFEB-524A-CB56-F47C8281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0724" y="9557386"/>
            <a:ext cx="12685713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7" name="Symbol zastępczy numeru slajdu 4">
            <a:extLst>
              <a:ext uri="{FF2B5EF4-FFF2-40B4-BE49-F238E27FC236}">
                <a16:creationId xmlns:a16="http://schemas.microsoft.com/office/drawing/2014/main" id="{C77C4A43-49C3-911B-622A-5AA53D2B3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7033" y="9557386"/>
            <a:ext cx="1413192" cy="547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B8144DDF-8696-4E15-957C-AB72B5E19F3D}"/>
              </a:ext>
            </a:extLst>
          </p:cNvPr>
          <p:cNvGrpSpPr/>
          <p:nvPr userDrawn="1"/>
        </p:nvGrpSpPr>
        <p:grpSpPr>
          <a:xfrm>
            <a:off x="1176121" y="2378633"/>
            <a:ext cx="513855" cy="673333"/>
            <a:chOff x="998993" y="2301875"/>
            <a:chExt cx="315913" cy="407988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F804860-7907-B23D-FF0E-72F960417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481" y="2339975"/>
              <a:ext cx="87313" cy="168275"/>
            </a:xfrm>
            <a:custGeom>
              <a:avLst/>
              <a:gdLst>
                <a:gd name="T0" fmla="*/ 33 w 55"/>
                <a:gd name="T1" fmla="*/ 106 h 106"/>
                <a:gd name="T2" fmla="*/ 46 w 55"/>
                <a:gd name="T3" fmla="*/ 95 h 106"/>
                <a:gd name="T4" fmla="*/ 55 w 55"/>
                <a:gd name="T5" fmla="*/ 0 h 106"/>
                <a:gd name="T6" fmla="*/ 35 w 55"/>
                <a:gd name="T7" fmla="*/ 0 h 106"/>
                <a:gd name="T8" fmla="*/ 27 w 55"/>
                <a:gd name="T9" fmla="*/ 90 h 106"/>
                <a:gd name="T10" fmla="*/ 21 w 55"/>
                <a:gd name="T11" fmla="*/ 90 h 106"/>
                <a:gd name="T12" fmla="*/ 29 w 55"/>
                <a:gd name="T13" fmla="*/ 0 h 106"/>
                <a:gd name="T14" fmla="*/ 9 w 55"/>
                <a:gd name="T15" fmla="*/ 0 h 106"/>
                <a:gd name="T16" fmla="*/ 0 w 55"/>
                <a:gd name="T17" fmla="*/ 95 h 106"/>
                <a:gd name="T18" fmla="*/ 12 w 55"/>
                <a:gd name="T19" fmla="*/ 106 h 106"/>
                <a:gd name="T20" fmla="*/ 33 w 55"/>
                <a:gd name="T2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06">
                  <a:moveTo>
                    <a:pt x="33" y="106"/>
                  </a:moveTo>
                  <a:cubicBezTo>
                    <a:pt x="40" y="106"/>
                    <a:pt x="45" y="103"/>
                    <a:pt x="46" y="95"/>
                  </a:cubicBezTo>
                  <a:cubicBezTo>
                    <a:pt x="47" y="87"/>
                    <a:pt x="55" y="0"/>
                    <a:pt x="5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27" y="87"/>
                    <a:pt x="27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1" y="87"/>
                    <a:pt x="0" y="95"/>
                  </a:cubicBezTo>
                  <a:cubicBezTo>
                    <a:pt x="0" y="103"/>
                    <a:pt x="4" y="106"/>
                    <a:pt x="12" y="106"/>
                  </a:cubicBezTo>
                  <a:lnTo>
                    <a:pt x="33" y="1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A2C9323F-82E7-E861-25B4-BBBC71A7AD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8993" y="2308225"/>
              <a:ext cx="96838" cy="200025"/>
            </a:xfrm>
            <a:custGeom>
              <a:avLst/>
              <a:gdLst>
                <a:gd name="T0" fmla="*/ 39 w 61"/>
                <a:gd name="T1" fmla="*/ 16 h 126"/>
                <a:gd name="T2" fmla="*/ 39 w 61"/>
                <a:gd name="T3" fmla="*/ 16 h 126"/>
                <a:gd name="T4" fmla="*/ 34 w 61"/>
                <a:gd name="T5" fmla="*/ 65 h 126"/>
                <a:gd name="T6" fmla="*/ 28 w 61"/>
                <a:gd name="T7" fmla="*/ 65 h 126"/>
                <a:gd name="T8" fmla="*/ 39 w 61"/>
                <a:gd name="T9" fmla="*/ 16 h 126"/>
                <a:gd name="T10" fmla="*/ 26 w 61"/>
                <a:gd name="T11" fmla="*/ 0 h 126"/>
                <a:gd name="T12" fmla="*/ 0 w 61"/>
                <a:gd name="T13" fmla="*/ 105 h 126"/>
                <a:gd name="T14" fmla="*/ 0 w 61"/>
                <a:gd name="T15" fmla="*/ 126 h 126"/>
                <a:gd name="T16" fmla="*/ 17 w 61"/>
                <a:gd name="T17" fmla="*/ 126 h 126"/>
                <a:gd name="T18" fmla="*/ 24 w 61"/>
                <a:gd name="T19" fmla="*/ 86 h 126"/>
                <a:gd name="T20" fmla="*/ 32 w 61"/>
                <a:gd name="T21" fmla="*/ 86 h 126"/>
                <a:gd name="T22" fmla="*/ 29 w 61"/>
                <a:gd name="T23" fmla="*/ 126 h 126"/>
                <a:gd name="T24" fmla="*/ 49 w 61"/>
                <a:gd name="T25" fmla="*/ 126 h 126"/>
                <a:gd name="T26" fmla="*/ 61 w 61"/>
                <a:gd name="T27" fmla="*/ 0 h 126"/>
                <a:gd name="T28" fmla="*/ 26 w 61"/>
                <a:gd name="T2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126">
                  <a:moveTo>
                    <a:pt x="39" y="16"/>
                  </a:moveTo>
                  <a:lnTo>
                    <a:pt x="39" y="16"/>
                  </a:lnTo>
                  <a:lnTo>
                    <a:pt x="34" y="65"/>
                  </a:lnTo>
                  <a:lnTo>
                    <a:pt x="28" y="65"/>
                  </a:lnTo>
                  <a:lnTo>
                    <a:pt x="39" y="16"/>
                  </a:lnTo>
                  <a:close/>
                  <a:moveTo>
                    <a:pt x="26" y="0"/>
                  </a:moveTo>
                  <a:lnTo>
                    <a:pt x="0" y="105"/>
                  </a:lnTo>
                  <a:lnTo>
                    <a:pt x="0" y="126"/>
                  </a:lnTo>
                  <a:lnTo>
                    <a:pt x="17" y="126"/>
                  </a:lnTo>
                  <a:lnTo>
                    <a:pt x="24" y="86"/>
                  </a:lnTo>
                  <a:lnTo>
                    <a:pt x="32" y="86"/>
                  </a:lnTo>
                  <a:lnTo>
                    <a:pt x="29" y="126"/>
                  </a:lnTo>
                  <a:lnTo>
                    <a:pt x="49" y="126"/>
                  </a:lnTo>
                  <a:lnTo>
                    <a:pt x="61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4160F478-054F-1C9F-2848-FAC2219E39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7593" y="2339975"/>
              <a:ext cx="87313" cy="168275"/>
            </a:xfrm>
            <a:custGeom>
              <a:avLst/>
              <a:gdLst>
                <a:gd name="T0" fmla="*/ 26 w 55"/>
                <a:gd name="T1" fmla="*/ 89 h 106"/>
                <a:gd name="T2" fmla="*/ 23 w 55"/>
                <a:gd name="T3" fmla="*/ 89 h 106"/>
                <a:gd name="T4" fmla="*/ 20 w 55"/>
                <a:gd name="T5" fmla="*/ 89 h 106"/>
                <a:gd name="T6" fmla="*/ 27 w 55"/>
                <a:gd name="T7" fmla="*/ 16 h 106"/>
                <a:gd name="T8" fmla="*/ 33 w 55"/>
                <a:gd name="T9" fmla="*/ 16 h 106"/>
                <a:gd name="T10" fmla="*/ 27 w 55"/>
                <a:gd name="T11" fmla="*/ 86 h 106"/>
                <a:gd name="T12" fmla="*/ 26 w 55"/>
                <a:gd name="T13" fmla="*/ 89 h 106"/>
                <a:gd name="T14" fmla="*/ 43 w 55"/>
                <a:gd name="T15" fmla="*/ 0 h 106"/>
                <a:gd name="T16" fmla="*/ 21 w 55"/>
                <a:gd name="T17" fmla="*/ 0 h 106"/>
                <a:gd name="T18" fmla="*/ 8 w 55"/>
                <a:gd name="T19" fmla="*/ 11 h 106"/>
                <a:gd name="T20" fmla="*/ 0 w 55"/>
                <a:gd name="T21" fmla="*/ 95 h 106"/>
                <a:gd name="T22" fmla="*/ 11 w 55"/>
                <a:gd name="T23" fmla="*/ 106 h 106"/>
                <a:gd name="T24" fmla="*/ 33 w 55"/>
                <a:gd name="T25" fmla="*/ 106 h 106"/>
                <a:gd name="T26" fmla="*/ 46 w 55"/>
                <a:gd name="T27" fmla="*/ 95 h 106"/>
                <a:gd name="T28" fmla="*/ 54 w 55"/>
                <a:gd name="T29" fmla="*/ 11 h 106"/>
                <a:gd name="T30" fmla="*/ 43 w 55"/>
                <a:gd name="T3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06">
                  <a:moveTo>
                    <a:pt x="26" y="89"/>
                  </a:moveTo>
                  <a:cubicBezTo>
                    <a:pt x="23" y="89"/>
                    <a:pt x="23" y="89"/>
                    <a:pt x="23" y="89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7" y="86"/>
                    <a:pt x="27" y="86"/>
                    <a:pt x="27" y="86"/>
                  </a:cubicBezTo>
                  <a:lnTo>
                    <a:pt x="26" y="89"/>
                  </a:lnTo>
                  <a:close/>
                  <a:moveTo>
                    <a:pt x="43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4" y="0"/>
                    <a:pt x="9" y="3"/>
                    <a:pt x="8" y="1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3"/>
                    <a:pt x="4" y="106"/>
                    <a:pt x="11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40" y="106"/>
                    <a:pt x="45" y="103"/>
                    <a:pt x="46" y="95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5" y="3"/>
                    <a:pt x="50" y="0"/>
                    <a:pt x="4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F515CE6E-B4CD-5D06-F645-46024C568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793" y="2301875"/>
              <a:ext cx="58738" cy="206375"/>
            </a:xfrm>
            <a:custGeom>
              <a:avLst/>
              <a:gdLst>
                <a:gd name="T0" fmla="*/ 36 w 37"/>
                <a:gd name="T1" fmla="*/ 43 h 130"/>
                <a:gd name="T2" fmla="*/ 37 w 37"/>
                <a:gd name="T3" fmla="*/ 24 h 130"/>
                <a:gd name="T4" fmla="*/ 30 w 37"/>
                <a:gd name="T5" fmla="*/ 24 h 130"/>
                <a:gd name="T6" fmla="*/ 33 w 37"/>
                <a:gd name="T7" fmla="*/ 0 h 130"/>
                <a:gd name="T8" fmla="*/ 12 w 37"/>
                <a:gd name="T9" fmla="*/ 3 h 130"/>
                <a:gd name="T10" fmla="*/ 10 w 37"/>
                <a:gd name="T11" fmla="*/ 24 h 130"/>
                <a:gd name="T12" fmla="*/ 5 w 37"/>
                <a:gd name="T13" fmla="*/ 24 h 130"/>
                <a:gd name="T14" fmla="*/ 3 w 37"/>
                <a:gd name="T15" fmla="*/ 43 h 130"/>
                <a:gd name="T16" fmla="*/ 8 w 37"/>
                <a:gd name="T17" fmla="*/ 43 h 130"/>
                <a:gd name="T18" fmla="*/ 1 w 37"/>
                <a:gd name="T19" fmla="*/ 119 h 130"/>
                <a:gd name="T20" fmla="*/ 12 w 37"/>
                <a:gd name="T21" fmla="*/ 130 h 130"/>
                <a:gd name="T22" fmla="*/ 26 w 37"/>
                <a:gd name="T23" fmla="*/ 130 h 130"/>
                <a:gd name="T24" fmla="*/ 27 w 37"/>
                <a:gd name="T25" fmla="*/ 114 h 130"/>
                <a:gd name="T26" fmla="*/ 25 w 37"/>
                <a:gd name="T27" fmla="*/ 114 h 130"/>
                <a:gd name="T28" fmla="*/ 22 w 37"/>
                <a:gd name="T29" fmla="*/ 112 h 130"/>
                <a:gd name="T30" fmla="*/ 22 w 37"/>
                <a:gd name="T31" fmla="*/ 111 h 130"/>
                <a:gd name="T32" fmla="*/ 29 w 37"/>
                <a:gd name="T33" fmla="*/ 43 h 130"/>
                <a:gd name="T34" fmla="*/ 36 w 37"/>
                <a:gd name="T35" fmla="*/ 4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30">
                  <a:moveTo>
                    <a:pt x="36" y="43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2" y="10"/>
                    <a:pt x="33" y="0"/>
                    <a:pt x="33" y="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1" y="12"/>
                    <a:pt x="10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75"/>
                    <a:pt x="1" y="117"/>
                    <a:pt x="1" y="119"/>
                  </a:cubicBezTo>
                  <a:cubicBezTo>
                    <a:pt x="0" y="127"/>
                    <a:pt x="5" y="130"/>
                    <a:pt x="12" y="130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4" y="114"/>
                    <a:pt x="22" y="113"/>
                    <a:pt x="22" y="112"/>
                  </a:cubicBezTo>
                  <a:cubicBezTo>
                    <a:pt x="22" y="112"/>
                    <a:pt x="22" y="111"/>
                    <a:pt x="22" y="111"/>
                  </a:cubicBezTo>
                  <a:cubicBezTo>
                    <a:pt x="23" y="107"/>
                    <a:pt x="26" y="72"/>
                    <a:pt x="29" y="43"/>
                  </a:cubicBezTo>
                  <a:lnTo>
                    <a:pt x="3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1693F6B-9D03-EC2F-5B86-A27C4907C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993" y="2532063"/>
              <a:ext cx="65088" cy="177800"/>
            </a:xfrm>
            <a:custGeom>
              <a:avLst/>
              <a:gdLst>
                <a:gd name="T0" fmla="*/ 41 w 41"/>
                <a:gd name="T1" fmla="*/ 31 h 112"/>
                <a:gd name="T2" fmla="*/ 41 w 41"/>
                <a:gd name="T3" fmla="*/ 13 h 112"/>
                <a:gd name="T4" fmla="*/ 30 w 41"/>
                <a:gd name="T5" fmla="*/ 0 h 112"/>
                <a:gd name="T6" fmla="*/ 30 w 41"/>
                <a:gd name="T7" fmla="*/ 0 h 112"/>
                <a:gd name="T8" fmla="*/ 26 w 41"/>
                <a:gd name="T9" fmla="*/ 7 h 112"/>
                <a:gd name="T10" fmla="*/ 13 w 41"/>
                <a:gd name="T11" fmla="*/ 7 h 112"/>
                <a:gd name="T12" fmla="*/ 13 w 41"/>
                <a:gd name="T13" fmla="*/ 0 h 112"/>
                <a:gd name="T14" fmla="*/ 10 w 41"/>
                <a:gd name="T15" fmla="*/ 0 h 112"/>
                <a:gd name="T16" fmla="*/ 0 w 41"/>
                <a:gd name="T17" fmla="*/ 11 h 112"/>
                <a:gd name="T18" fmla="*/ 0 w 41"/>
                <a:gd name="T19" fmla="*/ 45 h 112"/>
                <a:gd name="T20" fmla="*/ 7 w 41"/>
                <a:gd name="T21" fmla="*/ 57 h 112"/>
                <a:gd name="T22" fmla="*/ 20 w 41"/>
                <a:gd name="T23" fmla="*/ 64 h 112"/>
                <a:gd name="T24" fmla="*/ 24 w 41"/>
                <a:gd name="T25" fmla="*/ 70 h 112"/>
                <a:gd name="T26" fmla="*/ 24 w 41"/>
                <a:gd name="T27" fmla="*/ 96 h 112"/>
                <a:gd name="T28" fmla="*/ 16 w 41"/>
                <a:gd name="T29" fmla="*/ 96 h 112"/>
                <a:gd name="T30" fmla="*/ 16 w 41"/>
                <a:gd name="T31" fmla="*/ 73 h 112"/>
                <a:gd name="T32" fmla="*/ 0 w 41"/>
                <a:gd name="T33" fmla="*/ 73 h 112"/>
                <a:gd name="T34" fmla="*/ 0 w 41"/>
                <a:gd name="T35" fmla="*/ 100 h 112"/>
                <a:gd name="T36" fmla="*/ 11 w 41"/>
                <a:gd name="T37" fmla="*/ 112 h 112"/>
                <a:gd name="T38" fmla="*/ 31 w 41"/>
                <a:gd name="T39" fmla="*/ 112 h 112"/>
                <a:gd name="T40" fmla="*/ 41 w 41"/>
                <a:gd name="T41" fmla="*/ 101 h 112"/>
                <a:gd name="T42" fmla="*/ 41 w 41"/>
                <a:gd name="T43" fmla="*/ 62 h 112"/>
                <a:gd name="T44" fmla="*/ 34 w 41"/>
                <a:gd name="T45" fmla="*/ 50 h 112"/>
                <a:gd name="T46" fmla="*/ 21 w 41"/>
                <a:gd name="T47" fmla="*/ 43 h 112"/>
                <a:gd name="T48" fmla="*/ 17 w 41"/>
                <a:gd name="T49" fmla="*/ 37 h 112"/>
                <a:gd name="T50" fmla="*/ 17 w 41"/>
                <a:gd name="T51" fmla="*/ 14 h 112"/>
                <a:gd name="T52" fmla="*/ 24 w 41"/>
                <a:gd name="T53" fmla="*/ 14 h 112"/>
                <a:gd name="T54" fmla="*/ 24 w 41"/>
                <a:gd name="T55" fmla="*/ 31 h 112"/>
                <a:gd name="T56" fmla="*/ 41 w 41"/>
                <a:gd name="T57" fmla="*/ 3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112">
                  <a:moveTo>
                    <a:pt x="41" y="31"/>
                  </a:moveTo>
                  <a:cubicBezTo>
                    <a:pt x="41" y="13"/>
                    <a:pt x="41" y="13"/>
                    <a:pt x="41" y="13"/>
                  </a:cubicBezTo>
                  <a:cubicBezTo>
                    <a:pt x="41" y="5"/>
                    <a:pt x="37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0"/>
                    <a:pt x="3" y="55"/>
                    <a:pt x="7" y="57"/>
                  </a:cubicBezTo>
                  <a:cubicBezTo>
                    <a:pt x="12" y="59"/>
                    <a:pt x="16" y="62"/>
                    <a:pt x="20" y="64"/>
                  </a:cubicBezTo>
                  <a:cubicBezTo>
                    <a:pt x="22" y="65"/>
                    <a:pt x="24" y="68"/>
                    <a:pt x="24" y="70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8"/>
                    <a:pt x="4" y="112"/>
                    <a:pt x="11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7" y="112"/>
                    <a:pt x="41" y="108"/>
                    <a:pt x="41" y="101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57"/>
                    <a:pt x="38" y="52"/>
                    <a:pt x="34" y="50"/>
                  </a:cubicBezTo>
                  <a:cubicBezTo>
                    <a:pt x="30" y="48"/>
                    <a:pt x="24" y="45"/>
                    <a:pt x="21" y="43"/>
                  </a:cubicBezTo>
                  <a:cubicBezTo>
                    <a:pt x="19" y="42"/>
                    <a:pt x="17" y="39"/>
                    <a:pt x="17" y="37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31"/>
                    <a:pt x="24" y="31"/>
                    <a:pt x="24" y="31"/>
                  </a:cubicBezTo>
                  <a:lnTo>
                    <a:pt x="41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5153034E-E53F-68DE-B093-A1AD73797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393" y="2517775"/>
              <a:ext cx="25400" cy="22225"/>
            </a:xfrm>
            <a:custGeom>
              <a:avLst/>
              <a:gdLst>
                <a:gd name="T0" fmla="*/ 0 w 16"/>
                <a:gd name="T1" fmla="*/ 0 h 14"/>
                <a:gd name="T2" fmla="*/ 0 w 16"/>
                <a:gd name="T3" fmla="*/ 14 h 14"/>
                <a:gd name="T4" fmla="*/ 8 w 16"/>
                <a:gd name="T5" fmla="*/ 14 h 14"/>
                <a:gd name="T6" fmla="*/ 16 w 16"/>
                <a:gd name="T7" fmla="*/ 0 h 14"/>
                <a:gd name="T8" fmla="*/ 0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0" y="0"/>
                  </a:moveTo>
                  <a:lnTo>
                    <a:pt x="0" y="14"/>
                  </a:lnTo>
                  <a:lnTo>
                    <a:pt x="8" y="14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19974052-E4E5-B41C-FF08-E7F957972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606" y="2560638"/>
              <a:ext cx="87313" cy="149225"/>
            </a:xfrm>
            <a:custGeom>
              <a:avLst/>
              <a:gdLst>
                <a:gd name="T0" fmla="*/ 28 w 55"/>
                <a:gd name="T1" fmla="*/ 65 h 94"/>
                <a:gd name="T2" fmla="*/ 34 w 55"/>
                <a:gd name="T3" fmla="*/ 94 h 94"/>
                <a:gd name="T4" fmla="*/ 48 w 55"/>
                <a:gd name="T5" fmla="*/ 94 h 94"/>
                <a:gd name="T6" fmla="*/ 55 w 55"/>
                <a:gd name="T7" fmla="*/ 32 h 94"/>
                <a:gd name="T8" fmla="*/ 55 w 55"/>
                <a:gd name="T9" fmla="*/ 0 h 94"/>
                <a:gd name="T10" fmla="*/ 41 w 55"/>
                <a:gd name="T11" fmla="*/ 0 h 94"/>
                <a:gd name="T12" fmla="*/ 41 w 55"/>
                <a:gd name="T13" fmla="*/ 32 h 94"/>
                <a:gd name="T14" fmla="*/ 38 w 55"/>
                <a:gd name="T15" fmla="*/ 70 h 94"/>
                <a:gd name="T16" fmla="*/ 38 w 55"/>
                <a:gd name="T17" fmla="*/ 70 h 94"/>
                <a:gd name="T18" fmla="*/ 35 w 55"/>
                <a:gd name="T19" fmla="*/ 32 h 94"/>
                <a:gd name="T20" fmla="*/ 35 w 55"/>
                <a:gd name="T21" fmla="*/ 0 h 94"/>
                <a:gd name="T22" fmla="*/ 20 w 55"/>
                <a:gd name="T23" fmla="*/ 0 h 94"/>
                <a:gd name="T24" fmla="*/ 20 w 55"/>
                <a:gd name="T25" fmla="*/ 32 h 94"/>
                <a:gd name="T26" fmla="*/ 17 w 55"/>
                <a:gd name="T27" fmla="*/ 70 h 94"/>
                <a:gd name="T28" fmla="*/ 16 w 55"/>
                <a:gd name="T29" fmla="*/ 70 h 94"/>
                <a:gd name="T30" fmla="*/ 14 w 55"/>
                <a:gd name="T31" fmla="*/ 32 h 94"/>
                <a:gd name="T32" fmla="*/ 14 w 55"/>
                <a:gd name="T33" fmla="*/ 0 h 94"/>
                <a:gd name="T34" fmla="*/ 0 w 55"/>
                <a:gd name="T35" fmla="*/ 0 h 94"/>
                <a:gd name="T36" fmla="*/ 0 w 55"/>
                <a:gd name="T37" fmla="*/ 32 h 94"/>
                <a:gd name="T38" fmla="*/ 7 w 55"/>
                <a:gd name="T39" fmla="*/ 94 h 94"/>
                <a:gd name="T40" fmla="*/ 21 w 55"/>
                <a:gd name="T41" fmla="*/ 94 h 94"/>
                <a:gd name="T42" fmla="*/ 27 w 55"/>
                <a:gd name="T43" fmla="*/ 65 h 94"/>
                <a:gd name="T44" fmla="*/ 28 w 55"/>
                <a:gd name="T45" fmla="*/ 6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94">
                  <a:moveTo>
                    <a:pt x="28" y="65"/>
                  </a:moveTo>
                  <a:cubicBezTo>
                    <a:pt x="29" y="75"/>
                    <a:pt x="31" y="85"/>
                    <a:pt x="34" y="94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53" y="81"/>
                    <a:pt x="55" y="63"/>
                    <a:pt x="55" y="3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55"/>
                    <a:pt x="40" y="65"/>
                    <a:pt x="38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6" y="64"/>
                    <a:pt x="35" y="55"/>
                    <a:pt x="35" y="3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5"/>
                    <a:pt x="18" y="64"/>
                    <a:pt x="17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65"/>
                    <a:pt x="14" y="55"/>
                    <a:pt x="14" y="3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63"/>
                    <a:pt x="2" y="81"/>
                    <a:pt x="7" y="94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5" y="85"/>
                    <a:pt x="26" y="75"/>
                    <a:pt x="27" y="65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FAF04228-6970-580E-6E7D-6185B6FD9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443" y="2560638"/>
              <a:ext cx="25400" cy="149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0F183F13-297E-6A6D-7694-BBCED4209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443" y="2520950"/>
              <a:ext cx="25400" cy="269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69A34BE7-BA28-BAB1-F5E2-32D84A654B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3781" y="2559050"/>
              <a:ext cx="55563" cy="150813"/>
            </a:xfrm>
            <a:custGeom>
              <a:avLst/>
              <a:gdLst>
                <a:gd name="T0" fmla="*/ 20 w 35"/>
                <a:gd name="T1" fmla="*/ 81 h 95"/>
                <a:gd name="T2" fmla="*/ 14 w 35"/>
                <a:gd name="T3" fmla="*/ 81 h 95"/>
                <a:gd name="T4" fmla="*/ 14 w 35"/>
                <a:gd name="T5" fmla="*/ 52 h 95"/>
                <a:gd name="T6" fmla="*/ 20 w 35"/>
                <a:gd name="T7" fmla="*/ 52 h 95"/>
                <a:gd name="T8" fmla="*/ 20 w 35"/>
                <a:gd name="T9" fmla="*/ 81 h 95"/>
                <a:gd name="T10" fmla="*/ 26 w 35"/>
                <a:gd name="T11" fmla="*/ 0 h 95"/>
                <a:gd name="T12" fmla="*/ 2 w 35"/>
                <a:gd name="T13" fmla="*/ 0 h 95"/>
                <a:gd name="T14" fmla="*/ 2 w 35"/>
                <a:gd name="T15" fmla="*/ 14 h 95"/>
                <a:gd name="T16" fmla="*/ 17 w 35"/>
                <a:gd name="T17" fmla="*/ 14 h 95"/>
                <a:gd name="T18" fmla="*/ 20 w 35"/>
                <a:gd name="T19" fmla="*/ 17 h 95"/>
                <a:gd name="T20" fmla="*/ 20 w 35"/>
                <a:gd name="T21" fmla="*/ 18 h 95"/>
                <a:gd name="T22" fmla="*/ 20 w 35"/>
                <a:gd name="T23" fmla="*/ 37 h 95"/>
                <a:gd name="T24" fmla="*/ 9 w 35"/>
                <a:gd name="T25" fmla="*/ 37 h 95"/>
                <a:gd name="T26" fmla="*/ 0 w 35"/>
                <a:gd name="T27" fmla="*/ 47 h 95"/>
                <a:gd name="T28" fmla="*/ 0 w 35"/>
                <a:gd name="T29" fmla="*/ 85 h 95"/>
                <a:gd name="T30" fmla="*/ 9 w 35"/>
                <a:gd name="T31" fmla="*/ 95 h 95"/>
                <a:gd name="T32" fmla="*/ 35 w 35"/>
                <a:gd name="T33" fmla="*/ 95 h 95"/>
                <a:gd name="T34" fmla="*/ 35 w 35"/>
                <a:gd name="T35" fmla="*/ 11 h 95"/>
                <a:gd name="T36" fmla="*/ 26 w 35"/>
                <a:gd name="T3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95">
                  <a:moveTo>
                    <a:pt x="20" y="81"/>
                  </a:moveTo>
                  <a:cubicBezTo>
                    <a:pt x="14" y="81"/>
                    <a:pt x="14" y="81"/>
                    <a:pt x="14" y="8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81"/>
                  </a:lnTo>
                  <a:close/>
                  <a:moveTo>
                    <a:pt x="2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9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4" y="37"/>
                    <a:pt x="0" y="39"/>
                    <a:pt x="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3"/>
                    <a:pt x="4" y="95"/>
                    <a:pt x="9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3"/>
                    <a:pt x="31" y="0"/>
                    <a:pt x="2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0F72475-3F00-5EFF-9FF7-52A52380B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693" y="2522538"/>
              <a:ext cx="39688" cy="187325"/>
            </a:xfrm>
            <a:custGeom>
              <a:avLst/>
              <a:gdLst>
                <a:gd name="T0" fmla="*/ 25 w 25"/>
                <a:gd name="T1" fmla="*/ 37 h 118"/>
                <a:gd name="T2" fmla="*/ 25 w 25"/>
                <a:gd name="T3" fmla="*/ 23 h 118"/>
                <a:gd name="T4" fmla="*/ 19 w 25"/>
                <a:gd name="T5" fmla="*/ 23 h 118"/>
                <a:gd name="T6" fmla="*/ 19 w 25"/>
                <a:gd name="T7" fmla="*/ 0 h 118"/>
                <a:gd name="T8" fmla="*/ 4 w 25"/>
                <a:gd name="T9" fmla="*/ 3 h 118"/>
                <a:gd name="T10" fmla="*/ 4 w 25"/>
                <a:gd name="T11" fmla="*/ 23 h 118"/>
                <a:gd name="T12" fmla="*/ 0 w 25"/>
                <a:gd name="T13" fmla="*/ 23 h 118"/>
                <a:gd name="T14" fmla="*/ 0 w 25"/>
                <a:gd name="T15" fmla="*/ 37 h 118"/>
                <a:gd name="T16" fmla="*/ 4 w 25"/>
                <a:gd name="T17" fmla="*/ 37 h 118"/>
                <a:gd name="T18" fmla="*/ 4 w 25"/>
                <a:gd name="T19" fmla="*/ 108 h 118"/>
                <a:gd name="T20" fmla="*/ 13 w 25"/>
                <a:gd name="T21" fmla="*/ 118 h 118"/>
                <a:gd name="T22" fmla="*/ 24 w 25"/>
                <a:gd name="T23" fmla="*/ 118 h 118"/>
                <a:gd name="T24" fmla="*/ 24 w 25"/>
                <a:gd name="T25" fmla="*/ 105 h 118"/>
                <a:gd name="T26" fmla="*/ 22 w 25"/>
                <a:gd name="T27" fmla="*/ 105 h 118"/>
                <a:gd name="T28" fmla="*/ 19 w 25"/>
                <a:gd name="T29" fmla="*/ 102 h 118"/>
                <a:gd name="T30" fmla="*/ 19 w 25"/>
                <a:gd name="T31" fmla="*/ 102 h 118"/>
                <a:gd name="T32" fmla="*/ 19 w 25"/>
                <a:gd name="T33" fmla="*/ 37 h 118"/>
                <a:gd name="T34" fmla="*/ 25 w 25"/>
                <a:gd name="T35" fmla="*/ 3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" h="118">
                  <a:moveTo>
                    <a:pt x="25" y="37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4" y="116"/>
                    <a:pt x="8" y="118"/>
                    <a:pt x="13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21" y="105"/>
                    <a:pt x="19" y="103"/>
                    <a:pt x="19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19" y="37"/>
                    <a:pt x="19" y="37"/>
                    <a:pt x="19" y="37"/>
                  </a:cubicBezTo>
                  <a:lnTo>
                    <a:pt x="25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37" name="Grupa 36">
            <a:extLst>
              <a:ext uri="{FF2B5EF4-FFF2-40B4-BE49-F238E27FC236}">
                <a16:creationId xmlns:a16="http://schemas.microsoft.com/office/drawing/2014/main" id="{FE8035F4-8C9A-82BA-FB81-983FFCAEFC34}"/>
              </a:ext>
            </a:extLst>
          </p:cNvPr>
          <p:cNvGrpSpPr/>
          <p:nvPr userDrawn="1"/>
        </p:nvGrpSpPr>
        <p:grpSpPr>
          <a:xfrm>
            <a:off x="6237201" y="2486053"/>
            <a:ext cx="617143" cy="461115"/>
            <a:chOff x="4110493" y="2366963"/>
            <a:chExt cx="379413" cy="279400"/>
          </a:xfrm>
        </p:grpSpPr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67C7FB14-A17E-0B9C-0B1E-57AB6C8960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6218" y="2430463"/>
              <a:ext cx="104775" cy="215900"/>
            </a:xfrm>
            <a:custGeom>
              <a:avLst/>
              <a:gdLst>
                <a:gd name="T0" fmla="*/ 61 w 66"/>
                <a:gd name="T1" fmla="*/ 111 h 136"/>
                <a:gd name="T2" fmla="*/ 61 w 66"/>
                <a:gd name="T3" fmla="*/ 110 h 136"/>
                <a:gd name="T4" fmla="*/ 60 w 66"/>
                <a:gd name="T5" fmla="*/ 110 h 136"/>
                <a:gd name="T6" fmla="*/ 60 w 66"/>
                <a:gd name="T7" fmla="*/ 104 h 136"/>
                <a:gd name="T8" fmla="*/ 60 w 66"/>
                <a:gd name="T9" fmla="*/ 33 h 136"/>
                <a:gd name="T10" fmla="*/ 59 w 66"/>
                <a:gd name="T11" fmla="*/ 18 h 136"/>
                <a:gd name="T12" fmla="*/ 56 w 66"/>
                <a:gd name="T13" fmla="*/ 10 h 136"/>
                <a:gd name="T14" fmla="*/ 47 w 66"/>
                <a:gd name="T15" fmla="*/ 2 h 136"/>
                <a:gd name="T16" fmla="*/ 32 w 66"/>
                <a:gd name="T17" fmla="*/ 0 h 136"/>
                <a:gd name="T18" fmla="*/ 6 w 66"/>
                <a:gd name="T19" fmla="*/ 3 h 136"/>
                <a:gd name="T20" fmla="*/ 5 w 66"/>
                <a:gd name="T21" fmla="*/ 3 h 136"/>
                <a:gd name="T22" fmla="*/ 10 w 66"/>
                <a:gd name="T23" fmla="*/ 27 h 136"/>
                <a:gd name="T24" fmla="*/ 12 w 66"/>
                <a:gd name="T25" fmla="*/ 26 h 136"/>
                <a:gd name="T26" fmla="*/ 21 w 66"/>
                <a:gd name="T27" fmla="*/ 25 h 136"/>
                <a:gd name="T28" fmla="*/ 30 w 66"/>
                <a:gd name="T29" fmla="*/ 24 h 136"/>
                <a:gd name="T30" fmla="*/ 33 w 66"/>
                <a:gd name="T31" fmla="*/ 24 h 136"/>
                <a:gd name="T32" fmla="*/ 35 w 66"/>
                <a:gd name="T33" fmla="*/ 26 h 136"/>
                <a:gd name="T34" fmla="*/ 36 w 66"/>
                <a:gd name="T35" fmla="*/ 29 h 136"/>
                <a:gd name="T36" fmla="*/ 36 w 66"/>
                <a:gd name="T37" fmla="*/ 37 h 136"/>
                <a:gd name="T38" fmla="*/ 36 w 66"/>
                <a:gd name="T39" fmla="*/ 41 h 136"/>
                <a:gd name="T40" fmla="*/ 18 w 66"/>
                <a:gd name="T41" fmla="*/ 44 h 136"/>
                <a:gd name="T42" fmla="*/ 9 w 66"/>
                <a:gd name="T43" fmla="*/ 50 h 136"/>
                <a:gd name="T44" fmla="*/ 2 w 66"/>
                <a:gd name="T45" fmla="*/ 67 h 136"/>
                <a:gd name="T46" fmla="*/ 0 w 66"/>
                <a:gd name="T47" fmla="*/ 91 h 136"/>
                <a:gd name="T48" fmla="*/ 4 w 66"/>
                <a:gd name="T49" fmla="*/ 123 h 136"/>
                <a:gd name="T50" fmla="*/ 11 w 66"/>
                <a:gd name="T51" fmla="*/ 132 h 136"/>
                <a:gd name="T52" fmla="*/ 23 w 66"/>
                <a:gd name="T53" fmla="*/ 136 h 136"/>
                <a:gd name="T54" fmla="*/ 35 w 66"/>
                <a:gd name="T55" fmla="*/ 134 h 136"/>
                <a:gd name="T56" fmla="*/ 42 w 66"/>
                <a:gd name="T57" fmla="*/ 130 h 136"/>
                <a:gd name="T58" fmla="*/ 43 w 66"/>
                <a:gd name="T59" fmla="*/ 131 h 136"/>
                <a:gd name="T60" fmla="*/ 45 w 66"/>
                <a:gd name="T61" fmla="*/ 133 h 136"/>
                <a:gd name="T62" fmla="*/ 50 w 66"/>
                <a:gd name="T63" fmla="*/ 135 h 136"/>
                <a:gd name="T64" fmla="*/ 57 w 66"/>
                <a:gd name="T65" fmla="*/ 135 h 136"/>
                <a:gd name="T66" fmla="*/ 61 w 66"/>
                <a:gd name="T67" fmla="*/ 135 h 136"/>
                <a:gd name="T68" fmla="*/ 63 w 66"/>
                <a:gd name="T69" fmla="*/ 135 h 136"/>
                <a:gd name="T70" fmla="*/ 64 w 66"/>
                <a:gd name="T71" fmla="*/ 135 h 136"/>
                <a:gd name="T72" fmla="*/ 66 w 66"/>
                <a:gd name="T73" fmla="*/ 134 h 136"/>
                <a:gd name="T74" fmla="*/ 66 w 66"/>
                <a:gd name="T75" fmla="*/ 111 h 136"/>
                <a:gd name="T76" fmla="*/ 64 w 66"/>
                <a:gd name="T77" fmla="*/ 111 h 136"/>
                <a:gd name="T78" fmla="*/ 61 w 66"/>
                <a:gd name="T79" fmla="*/ 111 h 136"/>
                <a:gd name="T80" fmla="*/ 36 w 66"/>
                <a:gd name="T81" fmla="*/ 91 h 136"/>
                <a:gd name="T82" fmla="*/ 36 w 66"/>
                <a:gd name="T83" fmla="*/ 100 h 136"/>
                <a:gd name="T84" fmla="*/ 35 w 66"/>
                <a:gd name="T85" fmla="*/ 107 h 136"/>
                <a:gd name="T86" fmla="*/ 35 w 66"/>
                <a:gd name="T87" fmla="*/ 110 h 136"/>
                <a:gd name="T88" fmla="*/ 33 w 66"/>
                <a:gd name="T89" fmla="*/ 113 h 136"/>
                <a:gd name="T90" fmla="*/ 29 w 66"/>
                <a:gd name="T91" fmla="*/ 113 h 136"/>
                <a:gd name="T92" fmla="*/ 27 w 66"/>
                <a:gd name="T93" fmla="*/ 113 h 136"/>
                <a:gd name="T94" fmla="*/ 25 w 66"/>
                <a:gd name="T95" fmla="*/ 112 h 136"/>
                <a:gd name="T96" fmla="*/ 24 w 66"/>
                <a:gd name="T97" fmla="*/ 109 h 136"/>
                <a:gd name="T98" fmla="*/ 24 w 66"/>
                <a:gd name="T99" fmla="*/ 102 h 136"/>
                <a:gd name="T100" fmla="*/ 23 w 66"/>
                <a:gd name="T101" fmla="*/ 89 h 136"/>
                <a:gd name="T102" fmla="*/ 24 w 66"/>
                <a:gd name="T103" fmla="*/ 77 h 136"/>
                <a:gd name="T104" fmla="*/ 25 w 66"/>
                <a:gd name="T105" fmla="*/ 69 h 136"/>
                <a:gd name="T106" fmla="*/ 26 w 66"/>
                <a:gd name="T107" fmla="*/ 66 h 136"/>
                <a:gd name="T108" fmla="*/ 30 w 66"/>
                <a:gd name="T109" fmla="*/ 64 h 136"/>
                <a:gd name="T110" fmla="*/ 36 w 66"/>
                <a:gd name="T111" fmla="*/ 63 h 136"/>
                <a:gd name="T112" fmla="*/ 36 w 66"/>
                <a:gd name="T113" fmla="*/ 9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" h="136">
                  <a:moveTo>
                    <a:pt x="61" y="111"/>
                  </a:moveTo>
                  <a:cubicBezTo>
                    <a:pt x="61" y="111"/>
                    <a:pt x="61" y="111"/>
                    <a:pt x="61" y="110"/>
                  </a:cubicBezTo>
                  <a:cubicBezTo>
                    <a:pt x="61" y="110"/>
                    <a:pt x="60" y="110"/>
                    <a:pt x="60" y="110"/>
                  </a:cubicBezTo>
                  <a:cubicBezTo>
                    <a:pt x="60" y="108"/>
                    <a:pt x="60" y="106"/>
                    <a:pt x="60" y="10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28"/>
                    <a:pt x="60" y="23"/>
                    <a:pt x="59" y="18"/>
                  </a:cubicBezTo>
                  <a:cubicBezTo>
                    <a:pt x="58" y="15"/>
                    <a:pt x="57" y="12"/>
                    <a:pt x="56" y="10"/>
                  </a:cubicBezTo>
                  <a:cubicBezTo>
                    <a:pt x="54" y="6"/>
                    <a:pt x="51" y="4"/>
                    <a:pt x="47" y="2"/>
                  </a:cubicBezTo>
                  <a:cubicBezTo>
                    <a:pt x="43" y="0"/>
                    <a:pt x="37" y="0"/>
                    <a:pt x="32" y="0"/>
                  </a:cubicBezTo>
                  <a:cubicBezTo>
                    <a:pt x="23" y="0"/>
                    <a:pt x="15" y="1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4" y="26"/>
                    <a:pt x="17" y="25"/>
                    <a:pt x="21" y="25"/>
                  </a:cubicBezTo>
                  <a:cubicBezTo>
                    <a:pt x="24" y="24"/>
                    <a:pt x="27" y="24"/>
                    <a:pt x="30" y="24"/>
                  </a:cubicBezTo>
                  <a:cubicBezTo>
                    <a:pt x="31" y="24"/>
                    <a:pt x="32" y="24"/>
                    <a:pt x="33" y="24"/>
                  </a:cubicBezTo>
                  <a:cubicBezTo>
                    <a:pt x="34" y="25"/>
                    <a:pt x="34" y="25"/>
                    <a:pt x="35" y="26"/>
                  </a:cubicBezTo>
                  <a:cubicBezTo>
                    <a:pt x="35" y="27"/>
                    <a:pt x="36" y="28"/>
                    <a:pt x="36" y="29"/>
                  </a:cubicBezTo>
                  <a:cubicBezTo>
                    <a:pt x="36" y="32"/>
                    <a:pt x="36" y="34"/>
                    <a:pt x="36" y="37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0" y="41"/>
                    <a:pt x="24" y="42"/>
                    <a:pt x="18" y="44"/>
                  </a:cubicBezTo>
                  <a:cubicBezTo>
                    <a:pt x="15" y="45"/>
                    <a:pt x="11" y="47"/>
                    <a:pt x="9" y="50"/>
                  </a:cubicBezTo>
                  <a:cubicBezTo>
                    <a:pt x="5" y="55"/>
                    <a:pt x="3" y="61"/>
                    <a:pt x="2" y="67"/>
                  </a:cubicBezTo>
                  <a:cubicBezTo>
                    <a:pt x="1" y="75"/>
                    <a:pt x="0" y="83"/>
                    <a:pt x="0" y="91"/>
                  </a:cubicBezTo>
                  <a:cubicBezTo>
                    <a:pt x="0" y="105"/>
                    <a:pt x="1" y="115"/>
                    <a:pt x="4" y="123"/>
                  </a:cubicBezTo>
                  <a:cubicBezTo>
                    <a:pt x="5" y="127"/>
                    <a:pt x="7" y="130"/>
                    <a:pt x="11" y="132"/>
                  </a:cubicBezTo>
                  <a:cubicBezTo>
                    <a:pt x="15" y="135"/>
                    <a:pt x="19" y="136"/>
                    <a:pt x="23" y="136"/>
                  </a:cubicBezTo>
                  <a:cubicBezTo>
                    <a:pt x="27" y="136"/>
                    <a:pt x="31" y="135"/>
                    <a:pt x="35" y="134"/>
                  </a:cubicBezTo>
                  <a:cubicBezTo>
                    <a:pt x="38" y="133"/>
                    <a:pt x="40" y="132"/>
                    <a:pt x="42" y="130"/>
                  </a:cubicBezTo>
                  <a:cubicBezTo>
                    <a:pt x="42" y="130"/>
                    <a:pt x="42" y="131"/>
                    <a:pt x="43" y="131"/>
                  </a:cubicBezTo>
                  <a:cubicBezTo>
                    <a:pt x="43" y="132"/>
                    <a:pt x="44" y="133"/>
                    <a:pt x="45" y="133"/>
                  </a:cubicBezTo>
                  <a:cubicBezTo>
                    <a:pt x="46" y="134"/>
                    <a:pt x="48" y="134"/>
                    <a:pt x="50" y="135"/>
                  </a:cubicBezTo>
                  <a:cubicBezTo>
                    <a:pt x="52" y="135"/>
                    <a:pt x="55" y="135"/>
                    <a:pt x="57" y="135"/>
                  </a:cubicBezTo>
                  <a:cubicBezTo>
                    <a:pt x="58" y="135"/>
                    <a:pt x="59" y="135"/>
                    <a:pt x="61" y="135"/>
                  </a:cubicBezTo>
                  <a:cubicBezTo>
                    <a:pt x="61" y="135"/>
                    <a:pt x="62" y="135"/>
                    <a:pt x="63" y="135"/>
                  </a:cubicBezTo>
                  <a:cubicBezTo>
                    <a:pt x="63" y="135"/>
                    <a:pt x="64" y="135"/>
                    <a:pt x="64" y="135"/>
                  </a:cubicBezTo>
                  <a:cubicBezTo>
                    <a:pt x="66" y="134"/>
                    <a:pt x="66" y="134"/>
                    <a:pt x="66" y="134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4" y="111"/>
                    <a:pt x="64" y="111"/>
                    <a:pt x="64" y="111"/>
                  </a:cubicBezTo>
                  <a:cubicBezTo>
                    <a:pt x="63" y="111"/>
                    <a:pt x="62" y="111"/>
                    <a:pt x="61" y="111"/>
                  </a:cubicBezTo>
                  <a:moveTo>
                    <a:pt x="36" y="91"/>
                  </a:moveTo>
                  <a:cubicBezTo>
                    <a:pt x="36" y="96"/>
                    <a:pt x="36" y="96"/>
                    <a:pt x="36" y="100"/>
                  </a:cubicBezTo>
                  <a:cubicBezTo>
                    <a:pt x="36" y="102"/>
                    <a:pt x="36" y="105"/>
                    <a:pt x="35" y="107"/>
                  </a:cubicBezTo>
                  <a:cubicBezTo>
                    <a:pt x="35" y="108"/>
                    <a:pt x="35" y="109"/>
                    <a:pt x="35" y="110"/>
                  </a:cubicBezTo>
                  <a:cubicBezTo>
                    <a:pt x="34" y="111"/>
                    <a:pt x="34" y="112"/>
                    <a:pt x="33" y="113"/>
                  </a:cubicBezTo>
                  <a:cubicBezTo>
                    <a:pt x="32" y="113"/>
                    <a:pt x="30" y="113"/>
                    <a:pt x="29" y="113"/>
                  </a:cubicBezTo>
                  <a:cubicBezTo>
                    <a:pt x="29" y="113"/>
                    <a:pt x="28" y="113"/>
                    <a:pt x="27" y="113"/>
                  </a:cubicBezTo>
                  <a:cubicBezTo>
                    <a:pt x="27" y="113"/>
                    <a:pt x="26" y="112"/>
                    <a:pt x="25" y="112"/>
                  </a:cubicBezTo>
                  <a:cubicBezTo>
                    <a:pt x="25" y="111"/>
                    <a:pt x="25" y="110"/>
                    <a:pt x="24" y="109"/>
                  </a:cubicBezTo>
                  <a:cubicBezTo>
                    <a:pt x="24" y="107"/>
                    <a:pt x="24" y="104"/>
                    <a:pt x="24" y="102"/>
                  </a:cubicBezTo>
                  <a:cubicBezTo>
                    <a:pt x="23" y="98"/>
                    <a:pt x="23" y="94"/>
                    <a:pt x="23" y="89"/>
                  </a:cubicBezTo>
                  <a:cubicBezTo>
                    <a:pt x="23" y="83"/>
                    <a:pt x="24" y="81"/>
                    <a:pt x="24" y="77"/>
                  </a:cubicBezTo>
                  <a:cubicBezTo>
                    <a:pt x="24" y="74"/>
                    <a:pt x="24" y="72"/>
                    <a:pt x="25" y="69"/>
                  </a:cubicBezTo>
                  <a:cubicBezTo>
                    <a:pt x="25" y="68"/>
                    <a:pt x="26" y="67"/>
                    <a:pt x="26" y="66"/>
                  </a:cubicBezTo>
                  <a:cubicBezTo>
                    <a:pt x="27" y="65"/>
                    <a:pt x="29" y="64"/>
                    <a:pt x="30" y="64"/>
                  </a:cubicBezTo>
                  <a:cubicBezTo>
                    <a:pt x="32" y="63"/>
                    <a:pt x="34" y="63"/>
                    <a:pt x="36" y="63"/>
                  </a:cubicBezTo>
                  <a:lnTo>
                    <a:pt x="36" y="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9" name="Freeform 26">
              <a:extLst>
                <a:ext uri="{FF2B5EF4-FFF2-40B4-BE49-F238E27FC236}">
                  <a16:creationId xmlns:a16="http://schemas.microsoft.com/office/drawing/2014/main" id="{03B9B118-30DA-DA85-2F9A-24030C2EB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493" y="2366963"/>
              <a:ext cx="84138" cy="277813"/>
            </a:xfrm>
            <a:custGeom>
              <a:avLst/>
              <a:gdLst>
                <a:gd name="T0" fmla="*/ 52 w 53"/>
                <a:gd name="T1" fmla="*/ 76 h 175"/>
                <a:gd name="T2" fmla="*/ 26 w 53"/>
                <a:gd name="T3" fmla="*/ 76 h 175"/>
                <a:gd name="T4" fmla="*/ 26 w 53"/>
                <a:gd name="T5" fmla="*/ 25 h 175"/>
                <a:gd name="T6" fmla="*/ 53 w 53"/>
                <a:gd name="T7" fmla="*/ 25 h 175"/>
                <a:gd name="T8" fmla="*/ 53 w 53"/>
                <a:gd name="T9" fmla="*/ 0 h 175"/>
                <a:gd name="T10" fmla="*/ 0 w 53"/>
                <a:gd name="T11" fmla="*/ 0 h 175"/>
                <a:gd name="T12" fmla="*/ 0 w 53"/>
                <a:gd name="T13" fmla="*/ 175 h 175"/>
                <a:gd name="T14" fmla="*/ 26 w 53"/>
                <a:gd name="T15" fmla="*/ 175 h 175"/>
                <a:gd name="T16" fmla="*/ 26 w 53"/>
                <a:gd name="T17" fmla="*/ 101 h 175"/>
                <a:gd name="T18" fmla="*/ 52 w 53"/>
                <a:gd name="T19" fmla="*/ 101 h 175"/>
                <a:gd name="T20" fmla="*/ 52 w 53"/>
                <a:gd name="T21" fmla="*/ 7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175">
                  <a:moveTo>
                    <a:pt x="52" y="76"/>
                  </a:moveTo>
                  <a:lnTo>
                    <a:pt x="26" y="76"/>
                  </a:lnTo>
                  <a:lnTo>
                    <a:pt x="26" y="25"/>
                  </a:lnTo>
                  <a:lnTo>
                    <a:pt x="53" y="25"/>
                  </a:lnTo>
                  <a:lnTo>
                    <a:pt x="53" y="0"/>
                  </a:lnTo>
                  <a:lnTo>
                    <a:pt x="0" y="0"/>
                  </a:lnTo>
                  <a:lnTo>
                    <a:pt x="0" y="175"/>
                  </a:lnTo>
                  <a:lnTo>
                    <a:pt x="26" y="175"/>
                  </a:lnTo>
                  <a:lnTo>
                    <a:pt x="26" y="101"/>
                  </a:lnTo>
                  <a:lnTo>
                    <a:pt x="52" y="101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0" name="Freeform 27">
              <a:extLst>
                <a:ext uri="{FF2B5EF4-FFF2-40B4-BE49-F238E27FC236}">
                  <a16:creationId xmlns:a16="http://schemas.microsoft.com/office/drawing/2014/main" id="{F9274837-D9E0-6F79-5E7A-17022284E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531" y="2366963"/>
              <a:ext cx="79375" cy="279400"/>
            </a:xfrm>
            <a:custGeom>
              <a:avLst/>
              <a:gdLst>
                <a:gd name="T0" fmla="*/ 50 w 50"/>
                <a:gd name="T1" fmla="*/ 65 h 176"/>
                <a:gd name="T2" fmla="*/ 50 w 50"/>
                <a:gd name="T3" fmla="*/ 42 h 176"/>
                <a:gd name="T4" fmla="*/ 37 w 50"/>
                <a:gd name="T5" fmla="*/ 42 h 176"/>
                <a:gd name="T6" fmla="*/ 37 w 50"/>
                <a:gd name="T7" fmla="*/ 0 h 176"/>
                <a:gd name="T8" fmla="*/ 21 w 50"/>
                <a:gd name="T9" fmla="*/ 0 h 176"/>
                <a:gd name="T10" fmla="*/ 14 w 50"/>
                <a:gd name="T11" fmla="*/ 23 h 176"/>
                <a:gd name="T12" fmla="*/ 14 w 50"/>
                <a:gd name="T13" fmla="*/ 42 h 176"/>
                <a:gd name="T14" fmla="*/ 7 w 50"/>
                <a:gd name="T15" fmla="*/ 42 h 176"/>
                <a:gd name="T16" fmla="*/ 0 w 50"/>
                <a:gd name="T17" fmla="*/ 65 h 176"/>
                <a:gd name="T18" fmla="*/ 12 w 50"/>
                <a:gd name="T19" fmla="*/ 65 h 176"/>
                <a:gd name="T20" fmla="*/ 12 w 50"/>
                <a:gd name="T21" fmla="*/ 146 h 176"/>
                <a:gd name="T22" fmla="*/ 13 w 50"/>
                <a:gd name="T23" fmla="*/ 158 h 176"/>
                <a:gd name="T24" fmla="*/ 16 w 50"/>
                <a:gd name="T25" fmla="*/ 166 h 176"/>
                <a:gd name="T26" fmla="*/ 25 w 50"/>
                <a:gd name="T27" fmla="*/ 173 h 176"/>
                <a:gd name="T28" fmla="*/ 40 w 50"/>
                <a:gd name="T29" fmla="*/ 176 h 176"/>
                <a:gd name="T30" fmla="*/ 44 w 50"/>
                <a:gd name="T31" fmla="*/ 175 h 176"/>
                <a:gd name="T32" fmla="*/ 49 w 50"/>
                <a:gd name="T33" fmla="*/ 175 h 176"/>
                <a:gd name="T34" fmla="*/ 50 w 50"/>
                <a:gd name="T35" fmla="*/ 175 h 176"/>
                <a:gd name="T36" fmla="*/ 50 w 50"/>
                <a:gd name="T37" fmla="*/ 152 h 176"/>
                <a:gd name="T38" fmla="*/ 43 w 50"/>
                <a:gd name="T39" fmla="*/ 152 h 176"/>
                <a:gd name="T40" fmla="*/ 40 w 50"/>
                <a:gd name="T41" fmla="*/ 151 h 176"/>
                <a:gd name="T42" fmla="*/ 38 w 50"/>
                <a:gd name="T43" fmla="*/ 151 h 176"/>
                <a:gd name="T44" fmla="*/ 37 w 50"/>
                <a:gd name="T45" fmla="*/ 148 h 176"/>
                <a:gd name="T46" fmla="*/ 37 w 50"/>
                <a:gd name="T47" fmla="*/ 144 h 176"/>
                <a:gd name="T48" fmla="*/ 37 w 50"/>
                <a:gd name="T49" fmla="*/ 65 h 176"/>
                <a:gd name="T50" fmla="*/ 50 w 50"/>
                <a:gd name="T51" fmla="*/ 6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176">
                  <a:moveTo>
                    <a:pt x="50" y="65"/>
                  </a:moveTo>
                  <a:cubicBezTo>
                    <a:pt x="50" y="42"/>
                    <a:pt x="50" y="42"/>
                    <a:pt x="50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2" y="150"/>
                    <a:pt x="13" y="154"/>
                    <a:pt x="13" y="158"/>
                  </a:cubicBezTo>
                  <a:cubicBezTo>
                    <a:pt x="14" y="161"/>
                    <a:pt x="15" y="163"/>
                    <a:pt x="16" y="166"/>
                  </a:cubicBezTo>
                  <a:cubicBezTo>
                    <a:pt x="18" y="169"/>
                    <a:pt x="21" y="172"/>
                    <a:pt x="25" y="173"/>
                  </a:cubicBezTo>
                  <a:cubicBezTo>
                    <a:pt x="29" y="175"/>
                    <a:pt x="34" y="176"/>
                    <a:pt x="40" y="176"/>
                  </a:cubicBezTo>
                  <a:cubicBezTo>
                    <a:pt x="40" y="176"/>
                    <a:pt x="42" y="176"/>
                    <a:pt x="44" y="175"/>
                  </a:cubicBezTo>
                  <a:cubicBezTo>
                    <a:pt x="46" y="175"/>
                    <a:pt x="48" y="175"/>
                    <a:pt x="49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2" y="152"/>
                    <a:pt x="41" y="152"/>
                    <a:pt x="40" y="151"/>
                  </a:cubicBezTo>
                  <a:cubicBezTo>
                    <a:pt x="39" y="151"/>
                    <a:pt x="39" y="151"/>
                    <a:pt x="38" y="151"/>
                  </a:cubicBezTo>
                  <a:cubicBezTo>
                    <a:pt x="38" y="150"/>
                    <a:pt x="37" y="149"/>
                    <a:pt x="37" y="148"/>
                  </a:cubicBezTo>
                  <a:cubicBezTo>
                    <a:pt x="37" y="147"/>
                    <a:pt x="37" y="145"/>
                    <a:pt x="37" y="144"/>
                  </a:cubicBezTo>
                  <a:cubicBezTo>
                    <a:pt x="37" y="65"/>
                    <a:pt x="37" y="65"/>
                    <a:pt x="37" y="65"/>
                  </a:cubicBezTo>
                  <a:lnTo>
                    <a:pt x="50" y="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1" name="Freeform 28">
              <a:extLst>
                <a:ext uri="{FF2B5EF4-FFF2-40B4-BE49-F238E27FC236}">
                  <a16:creationId xmlns:a16="http://schemas.microsoft.com/office/drawing/2014/main" id="{6EA15736-2555-75C9-63AE-D43C5E154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106" y="2366963"/>
              <a:ext cx="101600" cy="277813"/>
            </a:xfrm>
            <a:custGeom>
              <a:avLst/>
              <a:gdLst>
                <a:gd name="T0" fmla="*/ 60 w 64"/>
                <a:gd name="T1" fmla="*/ 42 h 175"/>
                <a:gd name="T2" fmla="*/ 37 w 64"/>
                <a:gd name="T3" fmla="*/ 42 h 175"/>
                <a:gd name="T4" fmla="*/ 24 w 64"/>
                <a:gd name="T5" fmla="*/ 83 h 175"/>
                <a:gd name="T6" fmla="*/ 24 w 64"/>
                <a:gd name="T7" fmla="*/ 0 h 175"/>
                <a:gd name="T8" fmla="*/ 0 w 64"/>
                <a:gd name="T9" fmla="*/ 0 h 175"/>
                <a:gd name="T10" fmla="*/ 0 w 64"/>
                <a:gd name="T11" fmla="*/ 175 h 175"/>
                <a:gd name="T12" fmla="*/ 24 w 64"/>
                <a:gd name="T13" fmla="*/ 175 h 175"/>
                <a:gd name="T14" fmla="*/ 24 w 64"/>
                <a:gd name="T15" fmla="*/ 140 h 175"/>
                <a:gd name="T16" fmla="*/ 27 w 64"/>
                <a:gd name="T17" fmla="*/ 122 h 175"/>
                <a:gd name="T18" fmla="*/ 40 w 64"/>
                <a:gd name="T19" fmla="*/ 175 h 175"/>
                <a:gd name="T20" fmla="*/ 64 w 64"/>
                <a:gd name="T21" fmla="*/ 175 h 175"/>
                <a:gd name="T22" fmla="*/ 44 w 64"/>
                <a:gd name="T23" fmla="*/ 94 h 175"/>
                <a:gd name="T24" fmla="*/ 60 w 64"/>
                <a:gd name="T25" fmla="*/ 4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175">
                  <a:moveTo>
                    <a:pt x="60" y="42"/>
                  </a:moveTo>
                  <a:lnTo>
                    <a:pt x="37" y="42"/>
                  </a:lnTo>
                  <a:lnTo>
                    <a:pt x="24" y="8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75"/>
                  </a:lnTo>
                  <a:lnTo>
                    <a:pt x="24" y="175"/>
                  </a:lnTo>
                  <a:lnTo>
                    <a:pt x="24" y="140"/>
                  </a:lnTo>
                  <a:lnTo>
                    <a:pt x="27" y="122"/>
                  </a:lnTo>
                  <a:lnTo>
                    <a:pt x="40" y="175"/>
                  </a:lnTo>
                  <a:lnTo>
                    <a:pt x="64" y="175"/>
                  </a:lnTo>
                  <a:lnTo>
                    <a:pt x="44" y="94"/>
                  </a:lnTo>
                  <a:lnTo>
                    <a:pt x="60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42" name="Grupa 41">
            <a:extLst>
              <a:ext uri="{FF2B5EF4-FFF2-40B4-BE49-F238E27FC236}">
                <a16:creationId xmlns:a16="http://schemas.microsoft.com/office/drawing/2014/main" id="{17626043-834D-6467-1D9D-199567C19C9E}"/>
              </a:ext>
            </a:extLst>
          </p:cNvPr>
          <p:cNvGrpSpPr/>
          <p:nvPr userDrawn="1"/>
        </p:nvGrpSpPr>
        <p:grpSpPr>
          <a:xfrm>
            <a:off x="8403654" y="2548932"/>
            <a:ext cx="1345317" cy="335356"/>
            <a:chOff x="5442406" y="2405063"/>
            <a:chExt cx="827087" cy="203200"/>
          </a:xfrm>
        </p:grpSpPr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FE6BC756-717D-5481-2E14-61797D1A1D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0393" y="2405063"/>
              <a:ext cx="150813" cy="203200"/>
            </a:xfrm>
            <a:custGeom>
              <a:avLst/>
              <a:gdLst>
                <a:gd name="T0" fmla="*/ 46 w 95"/>
                <a:gd name="T1" fmla="*/ 122 h 128"/>
                <a:gd name="T2" fmla="*/ 39 w 95"/>
                <a:gd name="T3" fmla="*/ 121 h 128"/>
                <a:gd name="T4" fmla="*/ 39 w 95"/>
                <a:gd name="T5" fmla="*/ 47 h 128"/>
                <a:gd name="T6" fmla="*/ 48 w 95"/>
                <a:gd name="T7" fmla="*/ 46 h 128"/>
                <a:gd name="T8" fmla="*/ 68 w 95"/>
                <a:gd name="T9" fmla="*/ 80 h 128"/>
                <a:gd name="T10" fmla="*/ 46 w 95"/>
                <a:gd name="T11" fmla="*/ 122 h 128"/>
                <a:gd name="T12" fmla="*/ 60 w 95"/>
                <a:gd name="T13" fmla="*/ 36 h 128"/>
                <a:gd name="T14" fmla="*/ 39 w 95"/>
                <a:gd name="T15" fmla="*/ 42 h 128"/>
                <a:gd name="T16" fmla="*/ 39 w 95"/>
                <a:gd name="T17" fmla="*/ 0 h 128"/>
                <a:gd name="T18" fmla="*/ 0 w 95"/>
                <a:gd name="T19" fmla="*/ 7 h 128"/>
                <a:gd name="T20" fmla="*/ 0 w 95"/>
                <a:gd name="T21" fmla="*/ 10 h 128"/>
                <a:gd name="T22" fmla="*/ 4 w 95"/>
                <a:gd name="T23" fmla="*/ 11 h 128"/>
                <a:gd name="T24" fmla="*/ 12 w 95"/>
                <a:gd name="T25" fmla="*/ 22 h 128"/>
                <a:gd name="T26" fmla="*/ 12 w 95"/>
                <a:gd name="T27" fmla="*/ 124 h 128"/>
                <a:gd name="T28" fmla="*/ 45 w 95"/>
                <a:gd name="T29" fmla="*/ 128 h 128"/>
                <a:gd name="T30" fmla="*/ 95 w 95"/>
                <a:gd name="T31" fmla="*/ 78 h 128"/>
                <a:gd name="T32" fmla="*/ 60 w 95"/>
                <a:gd name="T33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28">
                  <a:moveTo>
                    <a:pt x="46" y="122"/>
                  </a:moveTo>
                  <a:cubicBezTo>
                    <a:pt x="44" y="122"/>
                    <a:pt x="42" y="121"/>
                    <a:pt x="39" y="121"/>
                  </a:cubicBezTo>
                  <a:cubicBezTo>
                    <a:pt x="39" y="113"/>
                    <a:pt x="38" y="78"/>
                    <a:pt x="39" y="47"/>
                  </a:cubicBezTo>
                  <a:cubicBezTo>
                    <a:pt x="42" y="46"/>
                    <a:pt x="45" y="46"/>
                    <a:pt x="48" y="46"/>
                  </a:cubicBezTo>
                  <a:cubicBezTo>
                    <a:pt x="60" y="46"/>
                    <a:pt x="68" y="61"/>
                    <a:pt x="68" y="80"/>
                  </a:cubicBezTo>
                  <a:cubicBezTo>
                    <a:pt x="68" y="103"/>
                    <a:pt x="59" y="122"/>
                    <a:pt x="46" y="122"/>
                  </a:cubicBezTo>
                  <a:moveTo>
                    <a:pt x="60" y="36"/>
                  </a:moveTo>
                  <a:cubicBezTo>
                    <a:pt x="53" y="36"/>
                    <a:pt x="45" y="38"/>
                    <a:pt x="39" y="42"/>
                  </a:cubicBezTo>
                  <a:cubicBezTo>
                    <a:pt x="39" y="23"/>
                    <a:pt x="39" y="6"/>
                    <a:pt x="39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9" y="12"/>
                    <a:pt x="11" y="15"/>
                    <a:pt x="12" y="22"/>
                  </a:cubicBezTo>
                  <a:cubicBezTo>
                    <a:pt x="13" y="36"/>
                    <a:pt x="13" y="112"/>
                    <a:pt x="12" y="124"/>
                  </a:cubicBezTo>
                  <a:cubicBezTo>
                    <a:pt x="23" y="126"/>
                    <a:pt x="34" y="128"/>
                    <a:pt x="45" y="128"/>
                  </a:cubicBezTo>
                  <a:cubicBezTo>
                    <a:pt x="76" y="128"/>
                    <a:pt x="95" y="109"/>
                    <a:pt x="95" y="78"/>
                  </a:cubicBezTo>
                  <a:cubicBezTo>
                    <a:pt x="95" y="54"/>
                    <a:pt x="80" y="36"/>
                    <a:pt x="60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B4697A58-9721-4FDA-FBE6-65A9968FE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406" y="2408238"/>
              <a:ext cx="165100" cy="196850"/>
            </a:xfrm>
            <a:custGeom>
              <a:avLst/>
              <a:gdLst>
                <a:gd name="T0" fmla="*/ 103 w 104"/>
                <a:gd name="T1" fmla="*/ 0 h 124"/>
                <a:gd name="T2" fmla="*/ 0 w 104"/>
                <a:gd name="T3" fmla="*/ 0 h 124"/>
                <a:gd name="T4" fmla="*/ 0 w 104"/>
                <a:gd name="T5" fmla="*/ 5 h 124"/>
                <a:gd name="T6" fmla="*/ 6 w 104"/>
                <a:gd name="T7" fmla="*/ 6 h 124"/>
                <a:gd name="T8" fmla="*/ 18 w 104"/>
                <a:gd name="T9" fmla="*/ 23 h 124"/>
                <a:gd name="T10" fmla="*/ 18 w 104"/>
                <a:gd name="T11" fmla="*/ 101 h 124"/>
                <a:gd name="T12" fmla="*/ 6 w 104"/>
                <a:gd name="T13" fmla="*/ 118 h 124"/>
                <a:gd name="T14" fmla="*/ 0 w 104"/>
                <a:gd name="T15" fmla="*/ 119 h 124"/>
                <a:gd name="T16" fmla="*/ 0 w 104"/>
                <a:gd name="T17" fmla="*/ 124 h 124"/>
                <a:gd name="T18" fmla="*/ 66 w 104"/>
                <a:gd name="T19" fmla="*/ 124 h 124"/>
                <a:gd name="T20" fmla="*/ 66 w 104"/>
                <a:gd name="T21" fmla="*/ 119 h 124"/>
                <a:gd name="T22" fmla="*/ 59 w 104"/>
                <a:gd name="T23" fmla="*/ 118 h 124"/>
                <a:gd name="T24" fmla="*/ 48 w 104"/>
                <a:gd name="T25" fmla="*/ 101 h 124"/>
                <a:gd name="T26" fmla="*/ 46 w 104"/>
                <a:gd name="T27" fmla="*/ 65 h 124"/>
                <a:gd name="T28" fmla="*/ 60 w 104"/>
                <a:gd name="T29" fmla="*/ 66 h 124"/>
                <a:gd name="T30" fmla="*/ 75 w 104"/>
                <a:gd name="T31" fmla="*/ 83 h 124"/>
                <a:gd name="T32" fmla="*/ 80 w 104"/>
                <a:gd name="T33" fmla="*/ 83 h 124"/>
                <a:gd name="T34" fmla="*/ 80 w 104"/>
                <a:gd name="T35" fmla="*/ 41 h 124"/>
                <a:gd name="T36" fmla="*/ 75 w 104"/>
                <a:gd name="T37" fmla="*/ 41 h 124"/>
                <a:gd name="T38" fmla="*/ 60 w 104"/>
                <a:gd name="T39" fmla="*/ 58 h 124"/>
                <a:gd name="T40" fmla="*/ 46 w 104"/>
                <a:gd name="T41" fmla="*/ 59 h 124"/>
                <a:gd name="T42" fmla="*/ 48 w 104"/>
                <a:gd name="T43" fmla="*/ 9 h 124"/>
                <a:gd name="T44" fmla="*/ 68 w 104"/>
                <a:gd name="T45" fmla="*/ 9 h 124"/>
                <a:gd name="T46" fmla="*/ 98 w 104"/>
                <a:gd name="T47" fmla="*/ 37 h 124"/>
                <a:gd name="T48" fmla="*/ 104 w 104"/>
                <a:gd name="T49" fmla="*/ 35 h 124"/>
                <a:gd name="T50" fmla="*/ 103 w 104"/>
                <a:gd name="T5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" h="124">
                  <a:moveTo>
                    <a:pt x="1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3" y="7"/>
                    <a:pt x="16" y="12"/>
                    <a:pt x="18" y="23"/>
                  </a:cubicBezTo>
                  <a:cubicBezTo>
                    <a:pt x="19" y="49"/>
                    <a:pt x="19" y="75"/>
                    <a:pt x="18" y="101"/>
                  </a:cubicBezTo>
                  <a:cubicBezTo>
                    <a:pt x="16" y="112"/>
                    <a:pt x="13" y="117"/>
                    <a:pt x="6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6" y="119"/>
                    <a:pt x="66" y="119"/>
                    <a:pt x="66" y="119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52" y="117"/>
                    <a:pt x="49" y="112"/>
                    <a:pt x="48" y="101"/>
                  </a:cubicBezTo>
                  <a:cubicBezTo>
                    <a:pt x="47" y="93"/>
                    <a:pt x="46" y="81"/>
                    <a:pt x="46" y="65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9" y="66"/>
                    <a:pt x="73" y="73"/>
                    <a:pt x="75" y="83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3" y="51"/>
                    <a:pt x="69" y="58"/>
                    <a:pt x="60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39"/>
                    <a:pt x="47" y="20"/>
                    <a:pt x="48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84" y="9"/>
                    <a:pt x="92" y="19"/>
                    <a:pt x="98" y="37"/>
                  </a:cubicBezTo>
                  <a:cubicBezTo>
                    <a:pt x="104" y="35"/>
                    <a:pt x="104" y="35"/>
                    <a:pt x="104" y="35"/>
                  </a:cubicBezTo>
                  <a:lnTo>
                    <a:pt x="10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76859733-CF0A-76B4-DCAD-38EDE62171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0043" y="2460625"/>
              <a:ext cx="142875" cy="147638"/>
            </a:xfrm>
            <a:custGeom>
              <a:avLst/>
              <a:gdLst>
                <a:gd name="T0" fmla="*/ 44 w 90"/>
                <a:gd name="T1" fmla="*/ 6 h 93"/>
                <a:gd name="T2" fmla="*/ 28 w 90"/>
                <a:gd name="T3" fmla="*/ 47 h 93"/>
                <a:gd name="T4" fmla="*/ 45 w 90"/>
                <a:gd name="T5" fmla="*/ 87 h 93"/>
                <a:gd name="T6" fmla="*/ 62 w 90"/>
                <a:gd name="T7" fmla="*/ 47 h 93"/>
                <a:gd name="T8" fmla="*/ 44 w 90"/>
                <a:gd name="T9" fmla="*/ 6 h 93"/>
                <a:gd name="T10" fmla="*/ 46 w 90"/>
                <a:gd name="T11" fmla="*/ 0 h 93"/>
                <a:gd name="T12" fmla="*/ 90 w 90"/>
                <a:gd name="T13" fmla="*/ 47 h 93"/>
                <a:gd name="T14" fmla="*/ 44 w 90"/>
                <a:gd name="T15" fmla="*/ 93 h 93"/>
                <a:gd name="T16" fmla="*/ 0 w 90"/>
                <a:gd name="T17" fmla="*/ 47 h 93"/>
                <a:gd name="T18" fmla="*/ 46 w 90"/>
                <a:gd name="T1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93">
                  <a:moveTo>
                    <a:pt x="44" y="6"/>
                  </a:moveTo>
                  <a:cubicBezTo>
                    <a:pt x="31" y="6"/>
                    <a:pt x="28" y="24"/>
                    <a:pt x="28" y="47"/>
                  </a:cubicBezTo>
                  <a:cubicBezTo>
                    <a:pt x="28" y="69"/>
                    <a:pt x="33" y="87"/>
                    <a:pt x="45" y="87"/>
                  </a:cubicBezTo>
                  <a:cubicBezTo>
                    <a:pt x="59" y="87"/>
                    <a:pt x="62" y="69"/>
                    <a:pt x="62" y="47"/>
                  </a:cubicBezTo>
                  <a:cubicBezTo>
                    <a:pt x="62" y="24"/>
                    <a:pt x="56" y="6"/>
                    <a:pt x="44" y="6"/>
                  </a:cubicBezTo>
                  <a:moveTo>
                    <a:pt x="46" y="0"/>
                  </a:moveTo>
                  <a:cubicBezTo>
                    <a:pt x="75" y="0"/>
                    <a:pt x="90" y="20"/>
                    <a:pt x="90" y="47"/>
                  </a:cubicBezTo>
                  <a:cubicBezTo>
                    <a:pt x="90" y="72"/>
                    <a:pt x="73" y="93"/>
                    <a:pt x="44" y="93"/>
                  </a:cubicBezTo>
                  <a:cubicBezTo>
                    <a:pt x="15" y="93"/>
                    <a:pt x="0" y="73"/>
                    <a:pt x="0" y="47"/>
                  </a:cubicBezTo>
                  <a:cubicBezTo>
                    <a:pt x="0" y="21"/>
                    <a:pt x="16" y="0"/>
                    <a:pt x="4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4E405DC0-BAE0-D973-0615-9D9F9F31C1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7081" y="2460625"/>
              <a:ext cx="130175" cy="147638"/>
            </a:xfrm>
            <a:custGeom>
              <a:avLst/>
              <a:gdLst>
                <a:gd name="T0" fmla="*/ 27 w 82"/>
                <a:gd name="T1" fmla="*/ 36 h 93"/>
                <a:gd name="T2" fmla="*/ 55 w 82"/>
                <a:gd name="T3" fmla="*/ 35 h 93"/>
                <a:gd name="T4" fmla="*/ 43 w 82"/>
                <a:gd name="T5" fmla="*/ 6 h 93"/>
                <a:gd name="T6" fmla="*/ 27 w 82"/>
                <a:gd name="T7" fmla="*/ 36 h 93"/>
                <a:gd name="T8" fmla="*/ 0 w 82"/>
                <a:gd name="T9" fmla="*/ 47 h 93"/>
                <a:gd name="T10" fmla="*/ 45 w 82"/>
                <a:gd name="T11" fmla="*/ 0 h 93"/>
                <a:gd name="T12" fmla="*/ 82 w 82"/>
                <a:gd name="T13" fmla="*/ 42 h 93"/>
                <a:gd name="T14" fmla="*/ 27 w 82"/>
                <a:gd name="T15" fmla="*/ 42 h 93"/>
                <a:gd name="T16" fmla="*/ 58 w 82"/>
                <a:gd name="T17" fmla="*/ 80 h 93"/>
                <a:gd name="T18" fmla="*/ 78 w 82"/>
                <a:gd name="T19" fmla="*/ 74 h 93"/>
                <a:gd name="T20" fmla="*/ 80 w 82"/>
                <a:gd name="T21" fmla="*/ 77 h 93"/>
                <a:gd name="T22" fmla="*/ 45 w 82"/>
                <a:gd name="T23" fmla="*/ 93 h 93"/>
                <a:gd name="T24" fmla="*/ 0 w 82"/>
                <a:gd name="T25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93">
                  <a:moveTo>
                    <a:pt x="27" y="36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55" y="24"/>
                    <a:pt x="53" y="6"/>
                    <a:pt x="43" y="6"/>
                  </a:cubicBezTo>
                  <a:cubicBezTo>
                    <a:pt x="33" y="6"/>
                    <a:pt x="28" y="22"/>
                    <a:pt x="27" y="36"/>
                  </a:cubicBezTo>
                  <a:moveTo>
                    <a:pt x="0" y="47"/>
                  </a:moveTo>
                  <a:cubicBezTo>
                    <a:pt x="0" y="23"/>
                    <a:pt x="15" y="0"/>
                    <a:pt x="45" y="0"/>
                  </a:cubicBezTo>
                  <a:cubicBezTo>
                    <a:pt x="70" y="0"/>
                    <a:pt x="82" y="18"/>
                    <a:pt x="82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6" y="64"/>
                    <a:pt x="37" y="80"/>
                    <a:pt x="58" y="80"/>
                  </a:cubicBezTo>
                  <a:cubicBezTo>
                    <a:pt x="65" y="80"/>
                    <a:pt x="72" y="78"/>
                    <a:pt x="78" y="74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72" y="87"/>
                    <a:pt x="59" y="93"/>
                    <a:pt x="45" y="93"/>
                  </a:cubicBezTo>
                  <a:cubicBezTo>
                    <a:pt x="19" y="93"/>
                    <a:pt x="0" y="74"/>
                    <a:pt x="0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00DA0419-C254-D9D4-298E-FDE734BC9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8368" y="2460625"/>
              <a:ext cx="111125" cy="147638"/>
            </a:xfrm>
            <a:custGeom>
              <a:avLst/>
              <a:gdLst>
                <a:gd name="T0" fmla="*/ 64 w 70"/>
                <a:gd name="T1" fmla="*/ 5 h 93"/>
                <a:gd name="T2" fmla="*/ 37 w 70"/>
                <a:gd name="T3" fmla="*/ 0 h 93"/>
                <a:gd name="T4" fmla="*/ 2 w 70"/>
                <a:gd name="T5" fmla="*/ 28 h 93"/>
                <a:gd name="T6" fmla="*/ 26 w 70"/>
                <a:gd name="T7" fmla="*/ 55 h 93"/>
                <a:gd name="T8" fmla="*/ 45 w 70"/>
                <a:gd name="T9" fmla="*/ 71 h 93"/>
                <a:gd name="T10" fmla="*/ 31 w 70"/>
                <a:gd name="T11" fmla="*/ 85 h 93"/>
                <a:gd name="T12" fmla="*/ 30 w 70"/>
                <a:gd name="T13" fmla="*/ 85 h 93"/>
                <a:gd name="T14" fmla="*/ 4 w 70"/>
                <a:gd name="T15" fmla="*/ 61 h 93"/>
                <a:gd name="T16" fmla="*/ 0 w 70"/>
                <a:gd name="T17" fmla="*/ 62 h 93"/>
                <a:gd name="T18" fmla="*/ 1 w 70"/>
                <a:gd name="T19" fmla="*/ 88 h 93"/>
                <a:gd name="T20" fmla="*/ 32 w 70"/>
                <a:gd name="T21" fmla="*/ 93 h 93"/>
                <a:gd name="T22" fmla="*/ 70 w 70"/>
                <a:gd name="T23" fmla="*/ 63 h 93"/>
                <a:gd name="T24" fmla="*/ 48 w 70"/>
                <a:gd name="T25" fmla="*/ 38 h 93"/>
                <a:gd name="T26" fmla="*/ 26 w 70"/>
                <a:gd name="T27" fmla="*/ 20 h 93"/>
                <a:gd name="T28" fmla="*/ 37 w 70"/>
                <a:gd name="T29" fmla="*/ 7 h 93"/>
                <a:gd name="T30" fmla="*/ 38 w 70"/>
                <a:gd name="T31" fmla="*/ 7 h 93"/>
                <a:gd name="T32" fmla="*/ 61 w 70"/>
                <a:gd name="T33" fmla="*/ 29 h 93"/>
                <a:gd name="T34" fmla="*/ 65 w 70"/>
                <a:gd name="T35" fmla="*/ 28 h 93"/>
                <a:gd name="T36" fmla="*/ 64 w 70"/>
                <a:gd name="T37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93">
                  <a:moveTo>
                    <a:pt x="64" y="5"/>
                  </a:moveTo>
                  <a:cubicBezTo>
                    <a:pt x="56" y="1"/>
                    <a:pt x="47" y="0"/>
                    <a:pt x="37" y="0"/>
                  </a:cubicBezTo>
                  <a:cubicBezTo>
                    <a:pt x="16" y="0"/>
                    <a:pt x="2" y="13"/>
                    <a:pt x="2" y="28"/>
                  </a:cubicBezTo>
                  <a:cubicBezTo>
                    <a:pt x="2" y="44"/>
                    <a:pt x="12" y="50"/>
                    <a:pt x="26" y="55"/>
                  </a:cubicBezTo>
                  <a:cubicBezTo>
                    <a:pt x="41" y="60"/>
                    <a:pt x="45" y="64"/>
                    <a:pt x="45" y="71"/>
                  </a:cubicBezTo>
                  <a:cubicBezTo>
                    <a:pt x="45" y="79"/>
                    <a:pt x="39" y="85"/>
                    <a:pt x="31" y="85"/>
                  </a:cubicBezTo>
                  <a:cubicBezTo>
                    <a:pt x="31" y="85"/>
                    <a:pt x="31" y="85"/>
                    <a:pt x="30" y="85"/>
                  </a:cubicBezTo>
                  <a:cubicBezTo>
                    <a:pt x="19" y="85"/>
                    <a:pt x="11" y="78"/>
                    <a:pt x="4" y="6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1" y="91"/>
                    <a:pt x="21" y="93"/>
                    <a:pt x="32" y="93"/>
                  </a:cubicBezTo>
                  <a:cubicBezTo>
                    <a:pt x="55" y="93"/>
                    <a:pt x="70" y="81"/>
                    <a:pt x="70" y="63"/>
                  </a:cubicBezTo>
                  <a:cubicBezTo>
                    <a:pt x="70" y="51"/>
                    <a:pt x="63" y="44"/>
                    <a:pt x="48" y="38"/>
                  </a:cubicBezTo>
                  <a:cubicBezTo>
                    <a:pt x="32" y="31"/>
                    <a:pt x="26" y="27"/>
                    <a:pt x="26" y="20"/>
                  </a:cubicBezTo>
                  <a:cubicBezTo>
                    <a:pt x="25" y="13"/>
                    <a:pt x="30" y="7"/>
                    <a:pt x="37" y="7"/>
                  </a:cubicBezTo>
                  <a:cubicBezTo>
                    <a:pt x="37" y="7"/>
                    <a:pt x="38" y="7"/>
                    <a:pt x="38" y="7"/>
                  </a:cubicBezTo>
                  <a:cubicBezTo>
                    <a:pt x="49" y="7"/>
                    <a:pt x="56" y="13"/>
                    <a:pt x="61" y="29"/>
                  </a:cubicBezTo>
                  <a:cubicBezTo>
                    <a:pt x="65" y="28"/>
                    <a:pt x="65" y="28"/>
                    <a:pt x="65" y="28"/>
                  </a:cubicBezTo>
                  <a:lnTo>
                    <a:pt x="64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C3D9F21B-6ACA-D822-9F9B-D58BD9500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6093" y="2455863"/>
              <a:ext cx="120650" cy="149225"/>
            </a:xfrm>
            <a:custGeom>
              <a:avLst/>
              <a:gdLst>
                <a:gd name="T0" fmla="*/ 76 w 76"/>
                <a:gd name="T1" fmla="*/ 5 h 94"/>
                <a:gd name="T2" fmla="*/ 39 w 76"/>
                <a:gd name="T3" fmla="*/ 24 h 94"/>
                <a:gd name="T4" fmla="*/ 40 w 76"/>
                <a:gd name="T5" fmla="*/ 3 h 94"/>
                <a:gd name="T6" fmla="*/ 0 w 76"/>
                <a:gd name="T7" fmla="*/ 11 h 94"/>
                <a:gd name="T8" fmla="*/ 0 w 76"/>
                <a:gd name="T9" fmla="*/ 14 h 94"/>
                <a:gd name="T10" fmla="*/ 4 w 76"/>
                <a:gd name="T11" fmla="*/ 15 h 94"/>
                <a:gd name="T12" fmla="*/ 13 w 76"/>
                <a:gd name="T13" fmla="*/ 26 h 94"/>
                <a:gd name="T14" fmla="*/ 13 w 76"/>
                <a:gd name="T15" fmla="*/ 77 h 94"/>
                <a:gd name="T16" fmla="*/ 4 w 76"/>
                <a:gd name="T17" fmla="*/ 88 h 94"/>
                <a:gd name="T18" fmla="*/ 0 w 76"/>
                <a:gd name="T19" fmla="*/ 89 h 94"/>
                <a:gd name="T20" fmla="*/ 0 w 76"/>
                <a:gd name="T21" fmla="*/ 94 h 94"/>
                <a:gd name="T22" fmla="*/ 55 w 76"/>
                <a:gd name="T23" fmla="*/ 94 h 94"/>
                <a:gd name="T24" fmla="*/ 55 w 76"/>
                <a:gd name="T25" fmla="*/ 89 h 94"/>
                <a:gd name="T26" fmla="*/ 48 w 76"/>
                <a:gd name="T27" fmla="*/ 88 h 94"/>
                <a:gd name="T28" fmla="*/ 40 w 76"/>
                <a:gd name="T29" fmla="*/ 77 h 94"/>
                <a:gd name="T30" fmla="*/ 39 w 76"/>
                <a:gd name="T31" fmla="*/ 30 h 94"/>
                <a:gd name="T32" fmla="*/ 67 w 76"/>
                <a:gd name="T33" fmla="*/ 30 h 94"/>
                <a:gd name="T34" fmla="*/ 76 w 76"/>
                <a:gd name="T35" fmla="*/ 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94">
                  <a:moveTo>
                    <a:pt x="76" y="5"/>
                  </a:moveTo>
                  <a:cubicBezTo>
                    <a:pt x="66" y="0"/>
                    <a:pt x="49" y="2"/>
                    <a:pt x="39" y="24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15"/>
                    <a:pt x="12" y="18"/>
                    <a:pt x="13" y="26"/>
                  </a:cubicBezTo>
                  <a:cubicBezTo>
                    <a:pt x="14" y="43"/>
                    <a:pt x="14" y="60"/>
                    <a:pt x="13" y="77"/>
                  </a:cubicBezTo>
                  <a:cubicBezTo>
                    <a:pt x="12" y="84"/>
                    <a:pt x="10" y="88"/>
                    <a:pt x="4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2" y="88"/>
                    <a:pt x="40" y="84"/>
                    <a:pt x="40" y="77"/>
                  </a:cubicBezTo>
                  <a:cubicBezTo>
                    <a:pt x="39" y="61"/>
                    <a:pt x="38" y="45"/>
                    <a:pt x="39" y="30"/>
                  </a:cubicBezTo>
                  <a:cubicBezTo>
                    <a:pt x="42" y="25"/>
                    <a:pt x="55" y="22"/>
                    <a:pt x="67" y="30"/>
                  </a:cubicBezTo>
                  <a:lnTo>
                    <a:pt x="76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49" name="Grupa 48">
            <a:extLst>
              <a:ext uri="{FF2B5EF4-FFF2-40B4-BE49-F238E27FC236}">
                <a16:creationId xmlns:a16="http://schemas.microsoft.com/office/drawing/2014/main" id="{B0E1DCF3-068F-F16A-7F8C-D51CDB1C6CFC}"/>
              </a:ext>
            </a:extLst>
          </p:cNvPr>
          <p:cNvGrpSpPr/>
          <p:nvPr userDrawn="1"/>
        </p:nvGrpSpPr>
        <p:grpSpPr>
          <a:xfrm>
            <a:off x="11298281" y="2396974"/>
            <a:ext cx="1957297" cy="639272"/>
            <a:chOff x="7221993" y="2312988"/>
            <a:chExt cx="1203326" cy="387350"/>
          </a:xfrm>
        </p:grpSpPr>
        <p:sp>
          <p:nvSpPr>
            <p:cNvPr id="169" name="Freeform 35">
              <a:extLst>
                <a:ext uri="{FF2B5EF4-FFF2-40B4-BE49-F238E27FC236}">
                  <a16:creationId xmlns:a16="http://schemas.microsoft.com/office/drawing/2014/main" id="{8AE52216-D97D-0B97-FEFA-EB1A8B3AB4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1993" y="2312988"/>
              <a:ext cx="385763" cy="387350"/>
            </a:xfrm>
            <a:custGeom>
              <a:avLst/>
              <a:gdLst>
                <a:gd name="T0" fmla="*/ 122 w 243"/>
                <a:gd name="T1" fmla="*/ 0 h 244"/>
                <a:gd name="T2" fmla="*/ 207 w 243"/>
                <a:gd name="T3" fmla="*/ 36 h 244"/>
                <a:gd name="T4" fmla="*/ 243 w 243"/>
                <a:gd name="T5" fmla="*/ 122 h 244"/>
                <a:gd name="T6" fmla="*/ 207 w 243"/>
                <a:gd name="T7" fmla="*/ 208 h 244"/>
                <a:gd name="T8" fmla="*/ 122 w 243"/>
                <a:gd name="T9" fmla="*/ 244 h 244"/>
                <a:gd name="T10" fmla="*/ 36 w 243"/>
                <a:gd name="T11" fmla="*/ 208 h 244"/>
                <a:gd name="T12" fmla="*/ 0 w 243"/>
                <a:gd name="T13" fmla="*/ 122 h 244"/>
                <a:gd name="T14" fmla="*/ 36 w 243"/>
                <a:gd name="T15" fmla="*/ 36 h 244"/>
                <a:gd name="T16" fmla="*/ 122 w 243"/>
                <a:gd name="T17" fmla="*/ 0 h 244"/>
                <a:gd name="T18" fmla="*/ 189 w 243"/>
                <a:gd name="T19" fmla="*/ 54 h 244"/>
                <a:gd name="T20" fmla="*/ 56 w 243"/>
                <a:gd name="T21" fmla="*/ 55 h 244"/>
                <a:gd name="T22" fmla="*/ 56 w 243"/>
                <a:gd name="T23" fmla="*/ 188 h 244"/>
                <a:gd name="T24" fmla="*/ 189 w 243"/>
                <a:gd name="T25" fmla="*/ 188 h 244"/>
                <a:gd name="T26" fmla="*/ 217 w 243"/>
                <a:gd name="T27" fmla="*/ 121 h 244"/>
                <a:gd name="T28" fmla="*/ 189 w 243"/>
                <a:gd name="T29" fmla="*/ 5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3" h="244">
                  <a:moveTo>
                    <a:pt x="122" y="0"/>
                  </a:moveTo>
                  <a:cubicBezTo>
                    <a:pt x="154" y="0"/>
                    <a:pt x="185" y="13"/>
                    <a:pt x="207" y="36"/>
                  </a:cubicBezTo>
                  <a:cubicBezTo>
                    <a:pt x="230" y="59"/>
                    <a:pt x="243" y="90"/>
                    <a:pt x="243" y="122"/>
                  </a:cubicBezTo>
                  <a:cubicBezTo>
                    <a:pt x="243" y="154"/>
                    <a:pt x="231" y="185"/>
                    <a:pt x="207" y="208"/>
                  </a:cubicBezTo>
                  <a:cubicBezTo>
                    <a:pt x="185" y="231"/>
                    <a:pt x="154" y="244"/>
                    <a:pt x="122" y="244"/>
                  </a:cubicBezTo>
                  <a:cubicBezTo>
                    <a:pt x="89" y="244"/>
                    <a:pt x="58" y="231"/>
                    <a:pt x="36" y="208"/>
                  </a:cubicBezTo>
                  <a:cubicBezTo>
                    <a:pt x="13" y="185"/>
                    <a:pt x="0" y="154"/>
                    <a:pt x="0" y="122"/>
                  </a:cubicBezTo>
                  <a:cubicBezTo>
                    <a:pt x="0" y="90"/>
                    <a:pt x="13" y="59"/>
                    <a:pt x="36" y="36"/>
                  </a:cubicBezTo>
                  <a:cubicBezTo>
                    <a:pt x="58" y="13"/>
                    <a:pt x="89" y="0"/>
                    <a:pt x="122" y="0"/>
                  </a:cubicBezTo>
                  <a:close/>
                  <a:moveTo>
                    <a:pt x="189" y="54"/>
                  </a:moveTo>
                  <a:cubicBezTo>
                    <a:pt x="152" y="18"/>
                    <a:pt x="92" y="18"/>
                    <a:pt x="56" y="55"/>
                  </a:cubicBezTo>
                  <a:cubicBezTo>
                    <a:pt x="19" y="92"/>
                    <a:pt x="19" y="152"/>
                    <a:pt x="56" y="188"/>
                  </a:cubicBezTo>
                  <a:cubicBezTo>
                    <a:pt x="93" y="225"/>
                    <a:pt x="153" y="225"/>
                    <a:pt x="189" y="188"/>
                  </a:cubicBezTo>
                  <a:cubicBezTo>
                    <a:pt x="207" y="170"/>
                    <a:pt x="217" y="146"/>
                    <a:pt x="217" y="121"/>
                  </a:cubicBezTo>
                  <a:cubicBezTo>
                    <a:pt x="217" y="96"/>
                    <a:pt x="207" y="72"/>
                    <a:pt x="189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0" name="Freeform 36">
              <a:extLst>
                <a:ext uri="{FF2B5EF4-FFF2-40B4-BE49-F238E27FC236}">
                  <a16:creationId xmlns:a16="http://schemas.microsoft.com/office/drawing/2014/main" id="{365CF262-937D-D106-07D9-0C54A41B1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7131" y="2335213"/>
              <a:ext cx="147638" cy="158750"/>
            </a:xfrm>
            <a:custGeom>
              <a:avLst/>
              <a:gdLst>
                <a:gd name="T0" fmla="*/ 93 w 93"/>
                <a:gd name="T1" fmla="*/ 98 h 100"/>
                <a:gd name="T2" fmla="*/ 77 w 93"/>
                <a:gd name="T3" fmla="*/ 98 h 100"/>
                <a:gd name="T4" fmla="*/ 77 w 93"/>
                <a:gd name="T5" fmla="*/ 88 h 100"/>
                <a:gd name="T6" fmla="*/ 65 w 93"/>
                <a:gd name="T7" fmla="*/ 97 h 100"/>
                <a:gd name="T8" fmla="*/ 48 w 93"/>
                <a:gd name="T9" fmla="*/ 100 h 100"/>
                <a:gd name="T10" fmla="*/ 30 w 93"/>
                <a:gd name="T11" fmla="*/ 96 h 100"/>
                <a:gd name="T12" fmla="*/ 15 w 93"/>
                <a:gd name="T13" fmla="*/ 86 h 100"/>
                <a:gd name="T14" fmla="*/ 5 w 93"/>
                <a:gd name="T15" fmla="*/ 70 h 100"/>
                <a:gd name="T16" fmla="*/ 5 w 93"/>
                <a:gd name="T17" fmla="*/ 31 h 100"/>
                <a:gd name="T18" fmla="*/ 15 w 93"/>
                <a:gd name="T19" fmla="*/ 15 h 100"/>
                <a:gd name="T20" fmla="*/ 30 w 93"/>
                <a:gd name="T21" fmla="*/ 4 h 100"/>
                <a:gd name="T22" fmla="*/ 48 w 93"/>
                <a:gd name="T23" fmla="*/ 1 h 100"/>
                <a:gd name="T24" fmla="*/ 73 w 93"/>
                <a:gd name="T25" fmla="*/ 7 h 100"/>
                <a:gd name="T26" fmla="*/ 90 w 93"/>
                <a:gd name="T27" fmla="*/ 27 h 100"/>
                <a:gd name="T28" fmla="*/ 72 w 93"/>
                <a:gd name="T29" fmla="*/ 32 h 100"/>
                <a:gd name="T30" fmla="*/ 48 w 93"/>
                <a:gd name="T31" fmla="*/ 17 h 100"/>
                <a:gd name="T32" fmla="*/ 37 w 93"/>
                <a:gd name="T33" fmla="*/ 20 h 100"/>
                <a:gd name="T34" fmla="*/ 28 w 93"/>
                <a:gd name="T35" fmla="*/ 27 h 100"/>
                <a:gd name="T36" fmla="*/ 22 w 93"/>
                <a:gd name="T37" fmla="*/ 38 h 100"/>
                <a:gd name="T38" fmla="*/ 22 w 93"/>
                <a:gd name="T39" fmla="*/ 64 h 100"/>
                <a:gd name="T40" fmla="*/ 28 w 93"/>
                <a:gd name="T41" fmla="*/ 75 h 100"/>
                <a:gd name="T42" fmla="*/ 38 w 93"/>
                <a:gd name="T43" fmla="*/ 82 h 100"/>
                <a:gd name="T44" fmla="*/ 49 w 93"/>
                <a:gd name="T45" fmla="*/ 85 h 100"/>
                <a:gd name="T46" fmla="*/ 59 w 93"/>
                <a:gd name="T47" fmla="*/ 83 h 100"/>
                <a:gd name="T48" fmla="*/ 67 w 93"/>
                <a:gd name="T49" fmla="*/ 79 h 100"/>
                <a:gd name="T50" fmla="*/ 73 w 93"/>
                <a:gd name="T51" fmla="*/ 72 h 100"/>
                <a:gd name="T52" fmla="*/ 77 w 93"/>
                <a:gd name="T53" fmla="*/ 63 h 100"/>
                <a:gd name="T54" fmla="*/ 51 w 93"/>
                <a:gd name="T55" fmla="*/ 63 h 100"/>
                <a:gd name="T56" fmla="*/ 51 w 93"/>
                <a:gd name="T57" fmla="*/ 46 h 100"/>
                <a:gd name="T58" fmla="*/ 93 w 93"/>
                <a:gd name="T59" fmla="*/ 46 h 100"/>
                <a:gd name="T60" fmla="*/ 93 w 93"/>
                <a:gd name="T61" fmla="*/ 9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100">
                  <a:moveTo>
                    <a:pt x="93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3" y="92"/>
                    <a:pt x="69" y="95"/>
                    <a:pt x="65" y="97"/>
                  </a:cubicBezTo>
                  <a:cubicBezTo>
                    <a:pt x="59" y="99"/>
                    <a:pt x="54" y="100"/>
                    <a:pt x="48" y="100"/>
                  </a:cubicBezTo>
                  <a:cubicBezTo>
                    <a:pt x="42" y="100"/>
                    <a:pt x="36" y="99"/>
                    <a:pt x="30" y="96"/>
                  </a:cubicBezTo>
                  <a:cubicBezTo>
                    <a:pt x="24" y="94"/>
                    <a:pt x="19" y="90"/>
                    <a:pt x="15" y="86"/>
                  </a:cubicBezTo>
                  <a:cubicBezTo>
                    <a:pt x="11" y="81"/>
                    <a:pt x="7" y="76"/>
                    <a:pt x="5" y="70"/>
                  </a:cubicBezTo>
                  <a:cubicBezTo>
                    <a:pt x="0" y="57"/>
                    <a:pt x="0" y="43"/>
                    <a:pt x="5" y="31"/>
                  </a:cubicBezTo>
                  <a:cubicBezTo>
                    <a:pt x="7" y="25"/>
                    <a:pt x="11" y="19"/>
                    <a:pt x="15" y="15"/>
                  </a:cubicBezTo>
                  <a:cubicBezTo>
                    <a:pt x="19" y="10"/>
                    <a:pt x="24" y="7"/>
                    <a:pt x="30" y="4"/>
                  </a:cubicBezTo>
                  <a:cubicBezTo>
                    <a:pt x="36" y="2"/>
                    <a:pt x="42" y="0"/>
                    <a:pt x="48" y="1"/>
                  </a:cubicBezTo>
                  <a:cubicBezTo>
                    <a:pt x="57" y="0"/>
                    <a:pt x="66" y="3"/>
                    <a:pt x="73" y="7"/>
                  </a:cubicBezTo>
                  <a:cubicBezTo>
                    <a:pt x="81" y="12"/>
                    <a:pt x="86" y="19"/>
                    <a:pt x="90" y="27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7" y="23"/>
                    <a:pt x="58" y="17"/>
                    <a:pt x="48" y="17"/>
                  </a:cubicBezTo>
                  <a:cubicBezTo>
                    <a:pt x="44" y="17"/>
                    <a:pt x="41" y="18"/>
                    <a:pt x="37" y="20"/>
                  </a:cubicBezTo>
                  <a:cubicBezTo>
                    <a:pt x="34" y="22"/>
                    <a:pt x="31" y="24"/>
                    <a:pt x="28" y="27"/>
                  </a:cubicBezTo>
                  <a:cubicBezTo>
                    <a:pt x="26" y="31"/>
                    <a:pt x="24" y="34"/>
                    <a:pt x="22" y="38"/>
                  </a:cubicBezTo>
                  <a:cubicBezTo>
                    <a:pt x="19" y="47"/>
                    <a:pt x="19" y="56"/>
                    <a:pt x="22" y="64"/>
                  </a:cubicBezTo>
                  <a:cubicBezTo>
                    <a:pt x="24" y="68"/>
                    <a:pt x="26" y="72"/>
                    <a:pt x="28" y="75"/>
                  </a:cubicBezTo>
                  <a:cubicBezTo>
                    <a:pt x="31" y="78"/>
                    <a:pt x="34" y="81"/>
                    <a:pt x="38" y="82"/>
                  </a:cubicBezTo>
                  <a:cubicBezTo>
                    <a:pt x="41" y="84"/>
                    <a:pt x="45" y="85"/>
                    <a:pt x="49" y="85"/>
                  </a:cubicBezTo>
                  <a:cubicBezTo>
                    <a:pt x="53" y="85"/>
                    <a:pt x="56" y="85"/>
                    <a:pt x="59" y="83"/>
                  </a:cubicBezTo>
                  <a:cubicBezTo>
                    <a:pt x="62" y="82"/>
                    <a:pt x="65" y="81"/>
                    <a:pt x="67" y="79"/>
                  </a:cubicBezTo>
                  <a:cubicBezTo>
                    <a:pt x="69" y="77"/>
                    <a:pt x="72" y="74"/>
                    <a:pt x="73" y="72"/>
                  </a:cubicBezTo>
                  <a:cubicBezTo>
                    <a:pt x="75" y="69"/>
                    <a:pt x="76" y="66"/>
                    <a:pt x="77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98"/>
                    <a:pt x="93" y="98"/>
                    <a:pt x="93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1" name="Freeform 37">
              <a:extLst>
                <a:ext uri="{FF2B5EF4-FFF2-40B4-BE49-F238E27FC236}">
                  <a16:creationId xmlns:a16="http://schemas.microsoft.com/office/drawing/2014/main" id="{517D2303-36DB-F076-557E-86141B238D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42706" y="2338388"/>
              <a:ext cx="142875" cy="152400"/>
            </a:xfrm>
            <a:custGeom>
              <a:avLst/>
              <a:gdLst>
                <a:gd name="T0" fmla="*/ 26 w 90"/>
                <a:gd name="T1" fmla="*/ 77 h 96"/>
                <a:gd name="T2" fmla="*/ 20 w 90"/>
                <a:gd name="T3" fmla="*/ 96 h 96"/>
                <a:gd name="T4" fmla="*/ 0 w 90"/>
                <a:gd name="T5" fmla="*/ 96 h 96"/>
                <a:gd name="T6" fmla="*/ 34 w 90"/>
                <a:gd name="T7" fmla="*/ 0 h 96"/>
                <a:gd name="T8" fmla="*/ 57 w 90"/>
                <a:gd name="T9" fmla="*/ 0 h 96"/>
                <a:gd name="T10" fmla="*/ 90 w 90"/>
                <a:gd name="T11" fmla="*/ 96 h 96"/>
                <a:gd name="T12" fmla="*/ 71 w 90"/>
                <a:gd name="T13" fmla="*/ 96 h 96"/>
                <a:gd name="T14" fmla="*/ 64 w 90"/>
                <a:gd name="T15" fmla="*/ 77 h 96"/>
                <a:gd name="T16" fmla="*/ 26 w 90"/>
                <a:gd name="T17" fmla="*/ 77 h 96"/>
                <a:gd name="T18" fmla="*/ 45 w 90"/>
                <a:gd name="T19" fmla="*/ 20 h 96"/>
                <a:gd name="T20" fmla="*/ 32 w 90"/>
                <a:gd name="T21" fmla="*/ 60 h 96"/>
                <a:gd name="T22" fmla="*/ 59 w 90"/>
                <a:gd name="T23" fmla="*/ 60 h 96"/>
                <a:gd name="T24" fmla="*/ 45 w 90"/>
                <a:gd name="T25" fmla="*/ 20 h 96"/>
                <a:gd name="T26" fmla="*/ 45 w 90"/>
                <a:gd name="T27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96">
                  <a:moveTo>
                    <a:pt x="26" y="77"/>
                  </a:moveTo>
                  <a:lnTo>
                    <a:pt x="20" y="96"/>
                  </a:lnTo>
                  <a:lnTo>
                    <a:pt x="0" y="96"/>
                  </a:lnTo>
                  <a:lnTo>
                    <a:pt x="34" y="0"/>
                  </a:lnTo>
                  <a:lnTo>
                    <a:pt x="57" y="0"/>
                  </a:lnTo>
                  <a:lnTo>
                    <a:pt x="90" y="96"/>
                  </a:lnTo>
                  <a:lnTo>
                    <a:pt x="71" y="96"/>
                  </a:lnTo>
                  <a:lnTo>
                    <a:pt x="64" y="77"/>
                  </a:lnTo>
                  <a:lnTo>
                    <a:pt x="26" y="77"/>
                  </a:lnTo>
                  <a:close/>
                  <a:moveTo>
                    <a:pt x="45" y="20"/>
                  </a:moveTo>
                  <a:lnTo>
                    <a:pt x="32" y="60"/>
                  </a:lnTo>
                  <a:lnTo>
                    <a:pt x="59" y="60"/>
                  </a:lnTo>
                  <a:lnTo>
                    <a:pt x="45" y="20"/>
                  </a:lnTo>
                  <a:lnTo>
                    <a:pt x="45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2" name="Freeform 38">
              <a:extLst>
                <a:ext uri="{FF2B5EF4-FFF2-40B4-BE49-F238E27FC236}">
                  <a16:creationId xmlns:a16="http://schemas.microsoft.com/office/drawing/2014/main" id="{57EF172A-1BC4-9589-FF55-84ABDDD39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8281" y="2338388"/>
              <a:ext cx="150813" cy="152400"/>
            </a:xfrm>
            <a:custGeom>
              <a:avLst/>
              <a:gdLst>
                <a:gd name="T0" fmla="*/ 95 w 95"/>
                <a:gd name="T1" fmla="*/ 96 h 96"/>
                <a:gd name="T2" fmla="*/ 77 w 95"/>
                <a:gd name="T3" fmla="*/ 96 h 96"/>
                <a:gd name="T4" fmla="*/ 77 w 95"/>
                <a:gd name="T5" fmla="*/ 26 h 96"/>
                <a:gd name="T6" fmla="*/ 57 w 95"/>
                <a:gd name="T7" fmla="*/ 96 h 96"/>
                <a:gd name="T8" fmla="*/ 37 w 95"/>
                <a:gd name="T9" fmla="*/ 96 h 96"/>
                <a:gd name="T10" fmla="*/ 18 w 95"/>
                <a:gd name="T11" fmla="*/ 26 h 96"/>
                <a:gd name="T12" fmla="*/ 18 w 95"/>
                <a:gd name="T13" fmla="*/ 96 h 96"/>
                <a:gd name="T14" fmla="*/ 0 w 95"/>
                <a:gd name="T15" fmla="*/ 96 h 96"/>
                <a:gd name="T16" fmla="*/ 0 w 95"/>
                <a:gd name="T17" fmla="*/ 0 h 96"/>
                <a:gd name="T18" fmla="*/ 27 w 95"/>
                <a:gd name="T19" fmla="*/ 0 h 96"/>
                <a:gd name="T20" fmla="*/ 47 w 95"/>
                <a:gd name="T21" fmla="*/ 72 h 96"/>
                <a:gd name="T22" fmla="*/ 68 w 95"/>
                <a:gd name="T23" fmla="*/ 0 h 96"/>
                <a:gd name="T24" fmla="*/ 95 w 95"/>
                <a:gd name="T25" fmla="*/ 0 h 96"/>
                <a:gd name="T26" fmla="*/ 95 w 95"/>
                <a:gd name="T27" fmla="*/ 96 h 96"/>
                <a:gd name="T28" fmla="*/ 95 w 95"/>
                <a:gd name="T2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96">
                  <a:moveTo>
                    <a:pt x="95" y="96"/>
                  </a:moveTo>
                  <a:lnTo>
                    <a:pt x="77" y="96"/>
                  </a:lnTo>
                  <a:lnTo>
                    <a:pt x="77" y="26"/>
                  </a:lnTo>
                  <a:lnTo>
                    <a:pt x="57" y="96"/>
                  </a:lnTo>
                  <a:lnTo>
                    <a:pt x="37" y="96"/>
                  </a:lnTo>
                  <a:lnTo>
                    <a:pt x="18" y="26"/>
                  </a:lnTo>
                  <a:lnTo>
                    <a:pt x="18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27" y="0"/>
                  </a:lnTo>
                  <a:lnTo>
                    <a:pt x="47" y="72"/>
                  </a:lnTo>
                  <a:lnTo>
                    <a:pt x="68" y="0"/>
                  </a:lnTo>
                  <a:lnTo>
                    <a:pt x="95" y="0"/>
                  </a:lnTo>
                  <a:lnTo>
                    <a:pt x="95" y="96"/>
                  </a:lnTo>
                  <a:lnTo>
                    <a:pt x="95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3" name="Freeform 39">
              <a:extLst>
                <a:ext uri="{FF2B5EF4-FFF2-40B4-BE49-F238E27FC236}">
                  <a16:creationId xmlns:a16="http://schemas.microsoft.com/office/drawing/2014/main" id="{4B18A509-1F52-DC73-C2E3-933457F38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4968" y="2338388"/>
              <a:ext cx="114300" cy="152400"/>
            </a:xfrm>
            <a:custGeom>
              <a:avLst/>
              <a:gdLst>
                <a:gd name="T0" fmla="*/ 72 w 72"/>
                <a:gd name="T1" fmla="*/ 96 h 96"/>
                <a:gd name="T2" fmla="*/ 0 w 72"/>
                <a:gd name="T3" fmla="*/ 96 h 96"/>
                <a:gd name="T4" fmla="*/ 0 w 72"/>
                <a:gd name="T5" fmla="*/ 0 h 96"/>
                <a:gd name="T6" fmla="*/ 71 w 72"/>
                <a:gd name="T7" fmla="*/ 0 h 96"/>
                <a:gd name="T8" fmla="*/ 71 w 72"/>
                <a:gd name="T9" fmla="*/ 17 h 96"/>
                <a:gd name="T10" fmla="*/ 19 w 72"/>
                <a:gd name="T11" fmla="*/ 17 h 96"/>
                <a:gd name="T12" fmla="*/ 19 w 72"/>
                <a:gd name="T13" fmla="*/ 38 h 96"/>
                <a:gd name="T14" fmla="*/ 63 w 72"/>
                <a:gd name="T15" fmla="*/ 38 h 96"/>
                <a:gd name="T16" fmla="*/ 63 w 72"/>
                <a:gd name="T17" fmla="*/ 55 h 96"/>
                <a:gd name="T18" fmla="*/ 19 w 72"/>
                <a:gd name="T19" fmla="*/ 55 h 96"/>
                <a:gd name="T20" fmla="*/ 19 w 72"/>
                <a:gd name="T21" fmla="*/ 79 h 96"/>
                <a:gd name="T22" fmla="*/ 72 w 72"/>
                <a:gd name="T23" fmla="*/ 79 h 96"/>
                <a:gd name="T24" fmla="*/ 72 w 72"/>
                <a:gd name="T25" fmla="*/ 96 h 96"/>
                <a:gd name="T26" fmla="*/ 72 w 72"/>
                <a:gd name="T2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6">
                  <a:moveTo>
                    <a:pt x="72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7"/>
                  </a:lnTo>
                  <a:lnTo>
                    <a:pt x="19" y="17"/>
                  </a:lnTo>
                  <a:lnTo>
                    <a:pt x="19" y="38"/>
                  </a:lnTo>
                  <a:lnTo>
                    <a:pt x="63" y="38"/>
                  </a:lnTo>
                  <a:lnTo>
                    <a:pt x="63" y="55"/>
                  </a:lnTo>
                  <a:lnTo>
                    <a:pt x="19" y="55"/>
                  </a:lnTo>
                  <a:lnTo>
                    <a:pt x="19" y="79"/>
                  </a:lnTo>
                  <a:lnTo>
                    <a:pt x="72" y="79"/>
                  </a:lnTo>
                  <a:lnTo>
                    <a:pt x="72" y="96"/>
                  </a:lnTo>
                  <a:lnTo>
                    <a:pt x="72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4" name="Freeform 40">
              <a:extLst>
                <a:ext uri="{FF2B5EF4-FFF2-40B4-BE49-F238E27FC236}">
                  <a16:creationId xmlns:a16="http://schemas.microsoft.com/office/drawing/2014/main" id="{C09BB8E9-14A7-E893-6411-7653B43FEE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6656" y="2522538"/>
              <a:ext cx="115888" cy="152400"/>
            </a:xfrm>
            <a:custGeom>
              <a:avLst/>
              <a:gdLst>
                <a:gd name="T0" fmla="*/ 73 w 73"/>
                <a:gd name="T1" fmla="*/ 30 h 96"/>
                <a:gd name="T2" fmla="*/ 70 w 73"/>
                <a:gd name="T3" fmla="*/ 43 h 96"/>
                <a:gd name="T4" fmla="*/ 64 w 73"/>
                <a:gd name="T5" fmla="*/ 53 h 96"/>
                <a:gd name="T6" fmla="*/ 54 w 73"/>
                <a:gd name="T7" fmla="*/ 59 h 96"/>
                <a:gd name="T8" fmla="*/ 41 w 73"/>
                <a:gd name="T9" fmla="*/ 61 h 96"/>
                <a:gd name="T10" fmla="*/ 18 w 73"/>
                <a:gd name="T11" fmla="*/ 61 h 96"/>
                <a:gd name="T12" fmla="*/ 18 w 73"/>
                <a:gd name="T13" fmla="*/ 96 h 96"/>
                <a:gd name="T14" fmla="*/ 0 w 73"/>
                <a:gd name="T15" fmla="*/ 96 h 96"/>
                <a:gd name="T16" fmla="*/ 0 w 73"/>
                <a:gd name="T17" fmla="*/ 0 h 96"/>
                <a:gd name="T18" fmla="*/ 41 w 73"/>
                <a:gd name="T19" fmla="*/ 0 h 96"/>
                <a:gd name="T20" fmla="*/ 54 w 73"/>
                <a:gd name="T21" fmla="*/ 2 h 96"/>
                <a:gd name="T22" fmla="*/ 64 w 73"/>
                <a:gd name="T23" fmla="*/ 8 h 96"/>
                <a:gd name="T24" fmla="*/ 70 w 73"/>
                <a:gd name="T25" fmla="*/ 18 h 96"/>
                <a:gd name="T26" fmla="*/ 73 w 73"/>
                <a:gd name="T27" fmla="*/ 30 h 96"/>
                <a:gd name="T28" fmla="*/ 73 w 73"/>
                <a:gd name="T29" fmla="*/ 30 h 96"/>
                <a:gd name="T30" fmla="*/ 19 w 73"/>
                <a:gd name="T31" fmla="*/ 16 h 96"/>
                <a:gd name="T32" fmla="*/ 19 w 73"/>
                <a:gd name="T33" fmla="*/ 44 h 96"/>
                <a:gd name="T34" fmla="*/ 41 w 73"/>
                <a:gd name="T35" fmla="*/ 44 h 96"/>
                <a:gd name="T36" fmla="*/ 50 w 73"/>
                <a:gd name="T37" fmla="*/ 41 h 96"/>
                <a:gd name="T38" fmla="*/ 50 w 73"/>
                <a:gd name="T39" fmla="*/ 20 h 96"/>
                <a:gd name="T40" fmla="*/ 41 w 73"/>
                <a:gd name="T41" fmla="*/ 16 h 96"/>
                <a:gd name="T42" fmla="*/ 19 w 73"/>
                <a:gd name="T43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" h="96">
                  <a:moveTo>
                    <a:pt x="73" y="30"/>
                  </a:moveTo>
                  <a:cubicBezTo>
                    <a:pt x="73" y="35"/>
                    <a:pt x="72" y="39"/>
                    <a:pt x="70" y="43"/>
                  </a:cubicBezTo>
                  <a:cubicBezTo>
                    <a:pt x="69" y="47"/>
                    <a:pt x="67" y="50"/>
                    <a:pt x="64" y="53"/>
                  </a:cubicBezTo>
                  <a:cubicBezTo>
                    <a:pt x="61" y="55"/>
                    <a:pt x="58" y="58"/>
                    <a:pt x="54" y="59"/>
                  </a:cubicBezTo>
                  <a:cubicBezTo>
                    <a:pt x="50" y="61"/>
                    <a:pt x="45" y="61"/>
                    <a:pt x="41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5" y="0"/>
                    <a:pt x="50" y="0"/>
                    <a:pt x="54" y="2"/>
                  </a:cubicBezTo>
                  <a:cubicBezTo>
                    <a:pt x="58" y="3"/>
                    <a:pt x="61" y="5"/>
                    <a:pt x="64" y="8"/>
                  </a:cubicBezTo>
                  <a:cubicBezTo>
                    <a:pt x="66" y="11"/>
                    <a:pt x="69" y="14"/>
                    <a:pt x="70" y="18"/>
                  </a:cubicBezTo>
                  <a:cubicBezTo>
                    <a:pt x="72" y="22"/>
                    <a:pt x="73" y="26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lose/>
                  <a:moveTo>
                    <a:pt x="19" y="16"/>
                  </a:moveTo>
                  <a:cubicBezTo>
                    <a:pt x="19" y="44"/>
                    <a:pt x="19" y="44"/>
                    <a:pt x="19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4" y="45"/>
                    <a:pt x="48" y="43"/>
                    <a:pt x="50" y="41"/>
                  </a:cubicBezTo>
                  <a:cubicBezTo>
                    <a:pt x="55" y="35"/>
                    <a:pt x="55" y="26"/>
                    <a:pt x="50" y="20"/>
                  </a:cubicBezTo>
                  <a:cubicBezTo>
                    <a:pt x="48" y="17"/>
                    <a:pt x="44" y="16"/>
                    <a:pt x="41" y="16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5" name="Freeform 41">
              <a:extLst>
                <a:ext uri="{FF2B5EF4-FFF2-40B4-BE49-F238E27FC236}">
                  <a16:creationId xmlns:a16="http://schemas.microsoft.com/office/drawing/2014/main" id="{3C445EDF-D2AA-F9DA-C8AA-76958CC92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243" y="2522538"/>
              <a:ext cx="66675" cy="152400"/>
            </a:xfrm>
            <a:custGeom>
              <a:avLst/>
              <a:gdLst>
                <a:gd name="T0" fmla="*/ 18 w 42"/>
                <a:gd name="T1" fmla="*/ 79 h 96"/>
                <a:gd name="T2" fmla="*/ 42 w 42"/>
                <a:gd name="T3" fmla="*/ 79 h 96"/>
                <a:gd name="T4" fmla="*/ 42 w 42"/>
                <a:gd name="T5" fmla="*/ 96 h 96"/>
                <a:gd name="T6" fmla="*/ 0 w 42"/>
                <a:gd name="T7" fmla="*/ 96 h 96"/>
                <a:gd name="T8" fmla="*/ 0 w 42"/>
                <a:gd name="T9" fmla="*/ 0 h 96"/>
                <a:gd name="T10" fmla="*/ 18 w 42"/>
                <a:gd name="T11" fmla="*/ 0 h 96"/>
                <a:gd name="T12" fmla="*/ 18 w 42"/>
                <a:gd name="T13" fmla="*/ 79 h 96"/>
                <a:gd name="T14" fmla="*/ 18 w 42"/>
                <a:gd name="T15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96">
                  <a:moveTo>
                    <a:pt x="18" y="79"/>
                  </a:moveTo>
                  <a:lnTo>
                    <a:pt x="42" y="79"/>
                  </a:lnTo>
                  <a:lnTo>
                    <a:pt x="42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79"/>
                  </a:lnTo>
                  <a:lnTo>
                    <a:pt x="18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6" name="Freeform 42">
              <a:extLst>
                <a:ext uri="{FF2B5EF4-FFF2-40B4-BE49-F238E27FC236}">
                  <a16:creationId xmlns:a16="http://schemas.microsoft.com/office/drawing/2014/main" id="{51366FFA-B84C-D5AB-31F9-2FE9488034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5093" y="2520950"/>
              <a:ext cx="142875" cy="152400"/>
            </a:xfrm>
            <a:custGeom>
              <a:avLst/>
              <a:gdLst>
                <a:gd name="T0" fmla="*/ 26 w 90"/>
                <a:gd name="T1" fmla="*/ 77 h 96"/>
                <a:gd name="T2" fmla="*/ 20 w 90"/>
                <a:gd name="T3" fmla="*/ 96 h 96"/>
                <a:gd name="T4" fmla="*/ 0 w 90"/>
                <a:gd name="T5" fmla="*/ 96 h 96"/>
                <a:gd name="T6" fmla="*/ 34 w 90"/>
                <a:gd name="T7" fmla="*/ 0 h 96"/>
                <a:gd name="T8" fmla="*/ 57 w 90"/>
                <a:gd name="T9" fmla="*/ 0 h 96"/>
                <a:gd name="T10" fmla="*/ 90 w 90"/>
                <a:gd name="T11" fmla="*/ 96 h 96"/>
                <a:gd name="T12" fmla="*/ 71 w 90"/>
                <a:gd name="T13" fmla="*/ 96 h 96"/>
                <a:gd name="T14" fmla="*/ 64 w 90"/>
                <a:gd name="T15" fmla="*/ 77 h 96"/>
                <a:gd name="T16" fmla="*/ 26 w 90"/>
                <a:gd name="T17" fmla="*/ 77 h 96"/>
                <a:gd name="T18" fmla="*/ 26 w 90"/>
                <a:gd name="T19" fmla="*/ 77 h 96"/>
                <a:gd name="T20" fmla="*/ 46 w 90"/>
                <a:gd name="T21" fmla="*/ 21 h 96"/>
                <a:gd name="T22" fmla="*/ 32 w 90"/>
                <a:gd name="T23" fmla="*/ 60 h 96"/>
                <a:gd name="T24" fmla="*/ 59 w 90"/>
                <a:gd name="T25" fmla="*/ 60 h 96"/>
                <a:gd name="T26" fmla="*/ 46 w 90"/>
                <a:gd name="T27" fmla="*/ 21 h 96"/>
                <a:gd name="T28" fmla="*/ 46 w 90"/>
                <a:gd name="T29" fmla="*/ 2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96">
                  <a:moveTo>
                    <a:pt x="26" y="77"/>
                  </a:moveTo>
                  <a:lnTo>
                    <a:pt x="20" y="96"/>
                  </a:lnTo>
                  <a:lnTo>
                    <a:pt x="0" y="96"/>
                  </a:lnTo>
                  <a:lnTo>
                    <a:pt x="34" y="0"/>
                  </a:lnTo>
                  <a:lnTo>
                    <a:pt x="57" y="0"/>
                  </a:lnTo>
                  <a:lnTo>
                    <a:pt x="90" y="96"/>
                  </a:lnTo>
                  <a:lnTo>
                    <a:pt x="71" y="96"/>
                  </a:lnTo>
                  <a:lnTo>
                    <a:pt x="64" y="77"/>
                  </a:lnTo>
                  <a:lnTo>
                    <a:pt x="26" y="77"/>
                  </a:lnTo>
                  <a:lnTo>
                    <a:pt x="26" y="77"/>
                  </a:lnTo>
                  <a:close/>
                  <a:moveTo>
                    <a:pt x="46" y="21"/>
                  </a:moveTo>
                  <a:lnTo>
                    <a:pt x="32" y="60"/>
                  </a:lnTo>
                  <a:lnTo>
                    <a:pt x="59" y="60"/>
                  </a:lnTo>
                  <a:lnTo>
                    <a:pt x="46" y="21"/>
                  </a:lnTo>
                  <a:lnTo>
                    <a:pt x="46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7" name="Freeform 43">
              <a:extLst>
                <a:ext uri="{FF2B5EF4-FFF2-40B4-BE49-F238E27FC236}">
                  <a16:creationId xmlns:a16="http://schemas.microsoft.com/office/drawing/2014/main" id="{6E1EE42B-94FB-FE28-FD1E-25F5715A4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5906" y="2522538"/>
              <a:ext cx="125413" cy="152400"/>
            </a:xfrm>
            <a:custGeom>
              <a:avLst/>
              <a:gdLst>
                <a:gd name="T0" fmla="*/ 79 w 79"/>
                <a:gd name="T1" fmla="*/ 96 h 96"/>
                <a:gd name="T2" fmla="*/ 58 w 79"/>
                <a:gd name="T3" fmla="*/ 96 h 96"/>
                <a:gd name="T4" fmla="*/ 18 w 79"/>
                <a:gd name="T5" fmla="*/ 27 h 96"/>
                <a:gd name="T6" fmla="*/ 18 w 79"/>
                <a:gd name="T7" fmla="*/ 96 h 96"/>
                <a:gd name="T8" fmla="*/ 0 w 79"/>
                <a:gd name="T9" fmla="*/ 96 h 96"/>
                <a:gd name="T10" fmla="*/ 0 w 79"/>
                <a:gd name="T11" fmla="*/ 0 h 96"/>
                <a:gd name="T12" fmla="*/ 22 w 79"/>
                <a:gd name="T13" fmla="*/ 0 h 96"/>
                <a:gd name="T14" fmla="*/ 61 w 79"/>
                <a:gd name="T15" fmla="*/ 68 h 96"/>
                <a:gd name="T16" fmla="*/ 61 w 79"/>
                <a:gd name="T17" fmla="*/ 0 h 96"/>
                <a:gd name="T18" fmla="*/ 79 w 79"/>
                <a:gd name="T19" fmla="*/ 0 h 96"/>
                <a:gd name="T20" fmla="*/ 79 w 79"/>
                <a:gd name="T21" fmla="*/ 96 h 96"/>
                <a:gd name="T22" fmla="*/ 79 w 79"/>
                <a:gd name="T2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96">
                  <a:moveTo>
                    <a:pt x="79" y="96"/>
                  </a:moveTo>
                  <a:lnTo>
                    <a:pt x="58" y="96"/>
                  </a:lnTo>
                  <a:lnTo>
                    <a:pt x="18" y="27"/>
                  </a:lnTo>
                  <a:lnTo>
                    <a:pt x="18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22" y="0"/>
                  </a:lnTo>
                  <a:lnTo>
                    <a:pt x="61" y="68"/>
                  </a:lnTo>
                  <a:lnTo>
                    <a:pt x="61" y="0"/>
                  </a:lnTo>
                  <a:lnTo>
                    <a:pt x="79" y="0"/>
                  </a:lnTo>
                  <a:lnTo>
                    <a:pt x="79" y="96"/>
                  </a:lnTo>
                  <a:lnTo>
                    <a:pt x="79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8" name="Freeform 44">
              <a:extLst>
                <a:ext uri="{FF2B5EF4-FFF2-40B4-BE49-F238E27FC236}">
                  <a16:creationId xmlns:a16="http://schemas.microsoft.com/office/drawing/2014/main" id="{DDAC55A0-0BA5-D2CF-EE7F-510B800CA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8781" y="2522538"/>
              <a:ext cx="114300" cy="152400"/>
            </a:xfrm>
            <a:custGeom>
              <a:avLst/>
              <a:gdLst>
                <a:gd name="T0" fmla="*/ 72 w 72"/>
                <a:gd name="T1" fmla="*/ 96 h 96"/>
                <a:gd name="T2" fmla="*/ 0 w 72"/>
                <a:gd name="T3" fmla="*/ 96 h 96"/>
                <a:gd name="T4" fmla="*/ 0 w 72"/>
                <a:gd name="T5" fmla="*/ 0 h 96"/>
                <a:gd name="T6" fmla="*/ 71 w 72"/>
                <a:gd name="T7" fmla="*/ 0 h 96"/>
                <a:gd name="T8" fmla="*/ 71 w 72"/>
                <a:gd name="T9" fmla="*/ 16 h 96"/>
                <a:gd name="T10" fmla="*/ 19 w 72"/>
                <a:gd name="T11" fmla="*/ 16 h 96"/>
                <a:gd name="T12" fmla="*/ 19 w 72"/>
                <a:gd name="T13" fmla="*/ 37 h 96"/>
                <a:gd name="T14" fmla="*/ 63 w 72"/>
                <a:gd name="T15" fmla="*/ 37 h 96"/>
                <a:gd name="T16" fmla="*/ 63 w 72"/>
                <a:gd name="T17" fmla="*/ 54 h 96"/>
                <a:gd name="T18" fmla="*/ 19 w 72"/>
                <a:gd name="T19" fmla="*/ 54 h 96"/>
                <a:gd name="T20" fmla="*/ 19 w 72"/>
                <a:gd name="T21" fmla="*/ 79 h 96"/>
                <a:gd name="T22" fmla="*/ 72 w 72"/>
                <a:gd name="T23" fmla="*/ 79 h 96"/>
                <a:gd name="T24" fmla="*/ 72 w 72"/>
                <a:gd name="T25" fmla="*/ 96 h 96"/>
                <a:gd name="T26" fmla="*/ 72 w 72"/>
                <a:gd name="T2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6">
                  <a:moveTo>
                    <a:pt x="72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6"/>
                  </a:lnTo>
                  <a:lnTo>
                    <a:pt x="19" y="16"/>
                  </a:lnTo>
                  <a:lnTo>
                    <a:pt x="19" y="37"/>
                  </a:lnTo>
                  <a:lnTo>
                    <a:pt x="63" y="37"/>
                  </a:lnTo>
                  <a:lnTo>
                    <a:pt x="63" y="54"/>
                  </a:lnTo>
                  <a:lnTo>
                    <a:pt x="19" y="54"/>
                  </a:lnTo>
                  <a:lnTo>
                    <a:pt x="19" y="79"/>
                  </a:lnTo>
                  <a:lnTo>
                    <a:pt x="72" y="79"/>
                  </a:lnTo>
                  <a:lnTo>
                    <a:pt x="72" y="96"/>
                  </a:lnTo>
                  <a:lnTo>
                    <a:pt x="72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79" name="Freeform 45">
              <a:extLst>
                <a:ext uri="{FF2B5EF4-FFF2-40B4-BE49-F238E27FC236}">
                  <a16:creationId xmlns:a16="http://schemas.microsoft.com/office/drawing/2014/main" id="{2EB56AD9-021A-2027-347F-0648A6E87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5781" y="2522538"/>
              <a:ext cx="109538" cy="152400"/>
            </a:xfrm>
            <a:custGeom>
              <a:avLst/>
              <a:gdLst>
                <a:gd name="T0" fmla="*/ 43 w 69"/>
                <a:gd name="T1" fmla="*/ 16 h 96"/>
                <a:gd name="T2" fmla="*/ 43 w 69"/>
                <a:gd name="T3" fmla="*/ 96 h 96"/>
                <a:gd name="T4" fmla="*/ 25 w 69"/>
                <a:gd name="T5" fmla="*/ 96 h 96"/>
                <a:gd name="T6" fmla="*/ 25 w 69"/>
                <a:gd name="T7" fmla="*/ 16 h 96"/>
                <a:gd name="T8" fmla="*/ 0 w 69"/>
                <a:gd name="T9" fmla="*/ 16 h 96"/>
                <a:gd name="T10" fmla="*/ 0 w 69"/>
                <a:gd name="T11" fmla="*/ 0 h 96"/>
                <a:gd name="T12" fmla="*/ 69 w 69"/>
                <a:gd name="T13" fmla="*/ 0 h 96"/>
                <a:gd name="T14" fmla="*/ 69 w 69"/>
                <a:gd name="T15" fmla="*/ 16 h 96"/>
                <a:gd name="T16" fmla="*/ 43 w 69"/>
                <a:gd name="T17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96">
                  <a:moveTo>
                    <a:pt x="43" y="16"/>
                  </a:moveTo>
                  <a:lnTo>
                    <a:pt x="43" y="96"/>
                  </a:lnTo>
                  <a:lnTo>
                    <a:pt x="25" y="96"/>
                  </a:lnTo>
                  <a:lnTo>
                    <a:pt x="25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6"/>
                  </a:lnTo>
                  <a:lnTo>
                    <a:pt x="43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0" name="Freeform 46">
              <a:extLst>
                <a:ext uri="{FF2B5EF4-FFF2-40B4-BE49-F238E27FC236}">
                  <a16:creationId xmlns:a16="http://schemas.microsoft.com/office/drawing/2014/main" id="{2DCE6DDC-CB51-36CA-794E-51AF60461E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6331" y="2328863"/>
              <a:ext cx="26988" cy="36513"/>
            </a:xfrm>
            <a:custGeom>
              <a:avLst/>
              <a:gdLst>
                <a:gd name="T0" fmla="*/ 17 w 17"/>
                <a:gd name="T1" fmla="*/ 8 h 23"/>
                <a:gd name="T2" fmla="*/ 16 w 17"/>
                <a:gd name="T3" fmla="*/ 11 h 23"/>
                <a:gd name="T4" fmla="*/ 15 w 17"/>
                <a:gd name="T5" fmla="*/ 13 h 23"/>
                <a:gd name="T6" fmla="*/ 13 w 17"/>
                <a:gd name="T7" fmla="*/ 14 h 23"/>
                <a:gd name="T8" fmla="*/ 9 w 17"/>
                <a:gd name="T9" fmla="*/ 15 h 23"/>
                <a:gd name="T10" fmla="*/ 4 w 17"/>
                <a:gd name="T11" fmla="*/ 15 h 23"/>
                <a:gd name="T12" fmla="*/ 4 w 17"/>
                <a:gd name="T13" fmla="*/ 23 h 23"/>
                <a:gd name="T14" fmla="*/ 0 w 17"/>
                <a:gd name="T15" fmla="*/ 23 h 23"/>
                <a:gd name="T16" fmla="*/ 0 w 17"/>
                <a:gd name="T17" fmla="*/ 0 h 23"/>
                <a:gd name="T18" fmla="*/ 9 w 17"/>
                <a:gd name="T19" fmla="*/ 0 h 23"/>
                <a:gd name="T20" fmla="*/ 13 w 17"/>
                <a:gd name="T21" fmla="*/ 1 h 23"/>
                <a:gd name="T22" fmla="*/ 15 w 17"/>
                <a:gd name="T23" fmla="*/ 2 h 23"/>
                <a:gd name="T24" fmla="*/ 16 w 17"/>
                <a:gd name="T25" fmla="*/ 5 h 23"/>
                <a:gd name="T26" fmla="*/ 17 w 17"/>
                <a:gd name="T27" fmla="*/ 8 h 23"/>
                <a:gd name="T28" fmla="*/ 17 w 17"/>
                <a:gd name="T29" fmla="*/ 8 h 23"/>
                <a:gd name="T30" fmla="*/ 4 w 17"/>
                <a:gd name="T31" fmla="*/ 5 h 23"/>
                <a:gd name="T32" fmla="*/ 4 w 17"/>
                <a:gd name="T33" fmla="*/ 11 h 23"/>
                <a:gd name="T34" fmla="*/ 9 w 17"/>
                <a:gd name="T35" fmla="*/ 11 h 23"/>
                <a:gd name="T36" fmla="*/ 12 w 17"/>
                <a:gd name="T37" fmla="*/ 10 h 23"/>
                <a:gd name="T38" fmla="*/ 12 w 17"/>
                <a:gd name="T39" fmla="*/ 5 h 23"/>
                <a:gd name="T40" fmla="*/ 9 w 17"/>
                <a:gd name="T41" fmla="*/ 5 h 23"/>
                <a:gd name="T42" fmla="*/ 4 w 17"/>
                <a:gd name="T4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" h="23">
                  <a:moveTo>
                    <a:pt x="17" y="8"/>
                  </a:moveTo>
                  <a:cubicBezTo>
                    <a:pt x="17" y="9"/>
                    <a:pt x="17" y="10"/>
                    <a:pt x="16" y="11"/>
                  </a:cubicBezTo>
                  <a:cubicBezTo>
                    <a:pt x="16" y="11"/>
                    <a:pt x="15" y="12"/>
                    <a:pt x="15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1" y="15"/>
                    <a:pt x="10" y="15"/>
                    <a:pt x="9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3" y="1"/>
                  </a:cubicBezTo>
                  <a:cubicBezTo>
                    <a:pt x="13" y="1"/>
                    <a:pt x="14" y="2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  <a:moveTo>
                    <a:pt x="4" y="5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3" y="9"/>
                    <a:pt x="13" y="7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4" y="5"/>
                    <a:pt x="4" y="5"/>
                    <a:pt x="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1" name="Freeform 47">
              <a:extLst>
                <a:ext uri="{FF2B5EF4-FFF2-40B4-BE49-F238E27FC236}">
                  <a16:creationId xmlns:a16="http://schemas.microsoft.com/office/drawing/2014/main" id="{13DA9173-3910-0C6E-4FF0-D5B337540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6643" y="2328863"/>
              <a:ext cx="34925" cy="36513"/>
            </a:xfrm>
            <a:custGeom>
              <a:avLst/>
              <a:gdLst>
                <a:gd name="T0" fmla="*/ 22 w 22"/>
                <a:gd name="T1" fmla="*/ 23 h 23"/>
                <a:gd name="T2" fmla="*/ 18 w 22"/>
                <a:gd name="T3" fmla="*/ 23 h 23"/>
                <a:gd name="T4" fmla="*/ 18 w 22"/>
                <a:gd name="T5" fmla="*/ 20 h 23"/>
                <a:gd name="T6" fmla="*/ 15 w 22"/>
                <a:gd name="T7" fmla="*/ 23 h 23"/>
                <a:gd name="T8" fmla="*/ 11 w 22"/>
                <a:gd name="T9" fmla="*/ 23 h 23"/>
                <a:gd name="T10" fmla="*/ 7 w 22"/>
                <a:gd name="T11" fmla="*/ 22 h 23"/>
                <a:gd name="T12" fmla="*/ 4 w 22"/>
                <a:gd name="T13" fmla="*/ 20 h 23"/>
                <a:gd name="T14" fmla="*/ 1 w 22"/>
                <a:gd name="T15" fmla="*/ 16 h 23"/>
                <a:gd name="T16" fmla="*/ 1 w 22"/>
                <a:gd name="T17" fmla="*/ 7 h 23"/>
                <a:gd name="T18" fmla="*/ 4 w 22"/>
                <a:gd name="T19" fmla="*/ 3 h 23"/>
                <a:gd name="T20" fmla="*/ 7 w 22"/>
                <a:gd name="T21" fmla="*/ 1 h 23"/>
                <a:gd name="T22" fmla="*/ 11 w 22"/>
                <a:gd name="T23" fmla="*/ 0 h 23"/>
                <a:gd name="T24" fmla="*/ 21 w 22"/>
                <a:gd name="T25" fmla="*/ 6 h 23"/>
                <a:gd name="T26" fmla="*/ 17 w 22"/>
                <a:gd name="T27" fmla="*/ 7 h 23"/>
                <a:gd name="T28" fmla="*/ 14 w 22"/>
                <a:gd name="T29" fmla="*/ 5 h 23"/>
                <a:gd name="T30" fmla="*/ 11 w 22"/>
                <a:gd name="T31" fmla="*/ 4 h 23"/>
                <a:gd name="T32" fmla="*/ 8 w 22"/>
                <a:gd name="T33" fmla="*/ 5 h 23"/>
                <a:gd name="T34" fmla="*/ 6 w 22"/>
                <a:gd name="T35" fmla="*/ 6 h 23"/>
                <a:gd name="T36" fmla="*/ 5 w 22"/>
                <a:gd name="T37" fmla="*/ 9 h 23"/>
                <a:gd name="T38" fmla="*/ 5 w 22"/>
                <a:gd name="T39" fmla="*/ 11 h 23"/>
                <a:gd name="T40" fmla="*/ 5 w 22"/>
                <a:gd name="T41" fmla="*/ 15 h 23"/>
                <a:gd name="T42" fmla="*/ 6 w 22"/>
                <a:gd name="T43" fmla="*/ 17 h 23"/>
                <a:gd name="T44" fmla="*/ 9 w 22"/>
                <a:gd name="T45" fmla="*/ 19 h 23"/>
                <a:gd name="T46" fmla="*/ 11 w 22"/>
                <a:gd name="T47" fmla="*/ 19 h 23"/>
                <a:gd name="T48" fmla="*/ 14 w 22"/>
                <a:gd name="T49" fmla="*/ 19 h 23"/>
                <a:gd name="T50" fmla="*/ 16 w 22"/>
                <a:gd name="T51" fmla="*/ 18 h 23"/>
                <a:gd name="T52" fmla="*/ 17 w 22"/>
                <a:gd name="T53" fmla="*/ 17 h 23"/>
                <a:gd name="T54" fmla="*/ 18 w 22"/>
                <a:gd name="T55" fmla="*/ 15 h 23"/>
                <a:gd name="T56" fmla="*/ 12 w 22"/>
                <a:gd name="T57" fmla="*/ 15 h 23"/>
                <a:gd name="T58" fmla="*/ 12 w 22"/>
                <a:gd name="T59" fmla="*/ 11 h 23"/>
                <a:gd name="T60" fmla="*/ 22 w 22"/>
                <a:gd name="T61" fmla="*/ 11 h 23"/>
                <a:gd name="T62" fmla="*/ 22 w 22"/>
                <a:gd name="T63" fmla="*/ 23 h 23"/>
                <a:gd name="T64" fmla="*/ 22 w 22"/>
                <a:gd name="T6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22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1"/>
                    <a:pt x="16" y="22"/>
                    <a:pt x="15" y="23"/>
                  </a:cubicBezTo>
                  <a:cubicBezTo>
                    <a:pt x="14" y="23"/>
                    <a:pt x="12" y="23"/>
                    <a:pt x="11" y="23"/>
                  </a:cubicBezTo>
                  <a:cubicBezTo>
                    <a:pt x="10" y="23"/>
                    <a:pt x="8" y="23"/>
                    <a:pt x="7" y="22"/>
                  </a:cubicBezTo>
                  <a:cubicBezTo>
                    <a:pt x="6" y="22"/>
                    <a:pt x="4" y="21"/>
                    <a:pt x="4" y="20"/>
                  </a:cubicBezTo>
                  <a:cubicBezTo>
                    <a:pt x="3" y="19"/>
                    <a:pt x="2" y="18"/>
                    <a:pt x="1" y="16"/>
                  </a:cubicBezTo>
                  <a:cubicBezTo>
                    <a:pt x="0" y="13"/>
                    <a:pt x="0" y="10"/>
                    <a:pt x="1" y="7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5" y="0"/>
                    <a:pt x="19" y="2"/>
                    <a:pt x="21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6"/>
                    <a:pt x="15" y="5"/>
                    <a:pt x="14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9" y="4"/>
                    <a:pt x="8" y="5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3"/>
                    <a:pt x="5" y="14"/>
                    <a:pt x="5" y="15"/>
                  </a:cubicBezTo>
                  <a:cubicBezTo>
                    <a:pt x="5" y="16"/>
                    <a:pt x="6" y="16"/>
                    <a:pt x="6" y="17"/>
                  </a:cubicBezTo>
                  <a:cubicBezTo>
                    <a:pt x="7" y="18"/>
                    <a:pt x="8" y="19"/>
                    <a:pt x="9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2" y="19"/>
                    <a:pt x="13" y="19"/>
                    <a:pt x="14" y="19"/>
                  </a:cubicBezTo>
                  <a:cubicBezTo>
                    <a:pt x="15" y="18"/>
                    <a:pt x="15" y="18"/>
                    <a:pt x="16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182" name="Grupa 181">
            <a:extLst>
              <a:ext uri="{FF2B5EF4-FFF2-40B4-BE49-F238E27FC236}">
                <a16:creationId xmlns:a16="http://schemas.microsoft.com/office/drawing/2014/main" id="{0DFEA78A-BC66-06A4-D376-1058823F0260}"/>
              </a:ext>
            </a:extLst>
          </p:cNvPr>
          <p:cNvGrpSpPr/>
          <p:nvPr userDrawn="1"/>
        </p:nvGrpSpPr>
        <p:grpSpPr>
          <a:xfrm>
            <a:off x="14802305" y="2419943"/>
            <a:ext cx="2388521" cy="558054"/>
            <a:chOff x="9376231" y="2336800"/>
            <a:chExt cx="1468438" cy="338138"/>
          </a:xfrm>
        </p:grpSpPr>
        <p:sp>
          <p:nvSpPr>
            <p:cNvPr id="183" name="Freeform 48">
              <a:extLst>
                <a:ext uri="{FF2B5EF4-FFF2-40B4-BE49-F238E27FC236}">
                  <a16:creationId xmlns:a16="http://schemas.microsoft.com/office/drawing/2014/main" id="{86D1775F-B1E4-9BFE-FF1C-D4DC40D71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7718" y="2463800"/>
              <a:ext cx="26988" cy="26988"/>
            </a:xfrm>
            <a:custGeom>
              <a:avLst/>
              <a:gdLst>
                <a:gd name="T0" fmla="*/ 9 w 17"/>
                <a:gd name="T1" fmla="*/ 0 h 17"/>
                <a:gd name="T2" fmla="*/ 0 w 17"/>
                <a:gd name="T3" fmla="*/ 9 h 17"/>
                <a:gd name="T4" fmla="*/ 0 w 17"/>
                <a:gd name="T5" fmla="*/ 9 h 17"/>
                <a:gd name="T6" fmla="*/ 9 w 17"/>
                <a:gd name="T7" fmla="*/ 17 h 17"/>
                <a:gd name="T8" fmla="*/ 17 w 17"/>
                <a:gd name="T9" fmla="*/ 8 h 17"/>
                <a:gd name="T10" fmla="*/ 9 w 17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7" y="13"/>
                    <a:pt x="17" y="8"/>
                  </a:cubicBezTo>
                  <a:cubicBezTo>
                    <a:pt x="17" y="3"/>
                    <a:pt x="13" y="0"/>
                    <a:pt x="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4" name="Freeform 49">
              <a:extLst>
                <a:ext uri="{FF2B5EF4-FFF2-40B4-BE49-F238E27FC236}">
                  <a16:creationId xmlns:a16="http://schemas.microsoft.com/office/drawing/2014/main" id="{3439627B-92FF-78B6-4136-B657D9DA1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7081" y="2500313"/>
              <a:ext cx="46038" cy="160338"/>
            </a:xfrm>
            <a:custGeom>
              <a:avLst/>
              <a:gdLst>
                <a:gd name="T0" fmla="*/ 15 w 29"/>
                <a:gd name="T1" fmla="*/ 67 h 101"/>
                <a:gd name="T2" fmla="*/ 0 w 29"/>
                <a:gd name="T3" fmla="*/ 89 h 101"/>
                <a:gd name="T4" fmla="*/ 8 w 29"/>
                <a:gd name="T5" fmla="*/ 101 h 101"/>
                <a:gd name="T6" fmla="*/ 28 w 29"/>
                <a:gd name="T7" fmla="*/ 67 h 101"/>
                <a:gd name="T8" fmla="*/ 28 w 29"/>
                <a:gd name="T9" fmla="*/ 0 h 101"/>
                <a:gd name="T10" fmla="*/ 15 w 29"/>
                <a:gd name="T11" fmla="*/ 0 h 101"/>
                <a:gd name="T12" fmla="*/ 15 w 29"/>
                <a:gd name="T13" fmla="*/ 6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01">
                  <a:moveTo>
                    <a:pt x="15" y="67"/>
                  </a:moveTo>
                  <a:cubicBezTo>
                    <a:pt x="15" y="77"/>
                    <a:pt x="9" y="84"/>
                    <a:pt x="0" y="89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21" y="95"/>
                    <a:pt x="29" y="82"/>
                    <a:pt x="28" y="6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5" name="Freeform 50">
              <a:extLst>
                <a:ext uri="{FF2B5EF4-FFF2-40B4-BE49-F238E27FC236}">
                  <a16:creationId xmlns:a16="http://schemas.microsoft.com/office/drawing/2014/main" id="{55A081CE-D093-EDAA-18CF-89BA9EA177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6931" y="2498725"/>
              <a:ext cx="114300" cy="115888"/>
            </a:xfrm>
            <a:custGeom>
              <a:avLst/>
              <a:gdLst>
                <a:gd name="T0" fmla="*/ 60 w 72"/>
                <a:gd name="T1" fmla="*/ 10 h 73"/>
                <a:gd name="T2" fmla="*/ 36 w 72"/>
                <a:gd name="T3" fmla="*/ 0 h 73"/>
                <a:gd name="T4" fmla="*/ 0 w 72"/>
                <a:gd name="T5" fmla="*/ 38 h 73"/>
                <a:gd name="T6" fmla="*/ 36 w 72"/>
                <a:gd name="T7" fmla="*/ 73 h 73"/>
                <a:gd name="T8" fmla="*/ 60 w 72"/>
                <a:gd name="T9" fmla="*/ 63 h 73"/>
                <a:gd name="T10" fmla="*/ 60 w 72"/>
                <a:gd name="T11" fmla="*/ 72 h 73"/>
                <a:gd name="T12" fmla="*/ 72 w 72"/>
                <a:gd name="T13" fmla="*/ 72 h 73"/>
                <a:gd name="T14" fmla="*/ 72 w 72"/>
                <a:gd name="T15" fmla="*/ 1 h 73"/>
                <a:gd name="T16" fmla="*/ 60 w 72"/>
                <a:gd name="T17" fmla="*/ 1 h 73"/>
                <a:gd name="T18" fmla="*/ 60 w 72"/>
                <a:gd name="T19" fmla="*/ 10 h 73"/>
                <a:gd name="T20" fmla="*/ 36 w 72"/>
                <a:gd name="T21" fmla="*/ 59 h 73"/>
                <a:gd name="T22" fmla="*/ 13 w 72"/>
                <a:gd name="T23" fmla="*/ 37 h 73"/>
                <a:gd name="T24" fmla="*/ 35 w 72"/>
                <a:gd name="T25" fmla="*/ 14 h 73"/>
                <a:gd name="T26" fmla="*/ 58 w 72"/>
                <a:gd name="T27" fmla="*/ 36 h 73"/>
                <a:gd name="T28" fmla="*/ 58 w 72"/>
                <a:gd name="T29" fmla="*/ 37 h 73"/>
                <a:gd name="T30" fmla="*/ 36 w 72"/>
                <a:gd name="T31" fmla="*/ 59 h 73"/>
                <a:gd name="T32" fmla="*/ 36 w 72"/>
                <a:gd name="T3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73">
                  <a:moveTo>
                    <a:pt x="60" y="10"/>
                  </a:moveTo>
                  <a:cubicBezTo>
                    <a:pt x="54" y="4"/>
                    <a:pt x="45" y="0"/>
                    <a:pt x="36" y="0"/>
                  </a:cubicBezTo>
                  <a:cubicBezTo>
                    <a:pt x="16" y="1"/>
                    <a:pt x="0" y="17"/>
                    <a:pt x="0" y="38"/>
                  </a:cubicBezTo>
                  <a:cubicBezTo>
                    <a:pt x="1" y="57"/>
                    <a:pt x="16" y="73"/>
                    <a:pt x="36" y="73"/>
                  </a:cubicBezTo>
                  <a:cubicBezTo>
                    <a:pt x="45" y="73"/>
                    <a:pt x="54" y="70"/>
                    <a:pt x="60" y="63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0" y="1"/>
                    <a:pt x="60" y="1"/>
                    <a:pt x="60" y="1"/>
                  </a:cubicBezTo>
                  <a:lnTo>
                    <a:pt x="60" y="10"/>
                  </a:lnTo>
                  <a:close/>
                  <a:moveTo>
                    <a:pt x="36" y="59"/>
                  </a:moveTo>
                  <a:cubicBezTo>
                    <a:pt x="24" y="59"/>
                    <a:pt x="14" y="50"/>
                    <a:pt x="13" y="37"/>
                  </a:cubicBezTo>
                  <a:cubicBezTo>
                    <a:pt x="13" y="25"/>
                    <a:pt x="23" y="15"/>
                    <a:pt x="35" y="14"/>
                  </a:cubicBezTo>
                  <a:cubicBezTo>
                    <a:pt x="47" y="14"/>
                    <a:pt x="58" y="24"/>
                    <a:pt x="58" y="36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8" y="49"/>
                    <a:pt x="49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6" name="Freeform 51">
              <a:extLst>
                <a:ext uri="{FF2B5EF4-FFF2-40B4-BE49-F238E27FC236}">
                  <a16:creationId xmlns:a16="http://schemas.microsoft.com/office/drawing/2014/main" id="{C886C5CD-A06A-AC28-4354-9EE63D155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8218" y="2455863"/>
              <a:ext cx="87313" cy="157163"/>
            </a:xfrm>
            <a:custGeom>
              <a:avLst/>
              <a:gdLst>
                <a:gd name="T0" fmla="*/ 52 w 55"/>
                <a:gd name="T1" fmla="*/ 28 h 99"/>
                <a:gd name="T2" fmla="*/ 36 w 55"/>
                <a:gd name="T3" fmla="*/ 28 h 99"/>
                <a:gd name="T4" fmla="*/ 14 w 55"/>
                <a:gd name="T5" fmla="*/ 54 h 99"/>
                <a:gd name="T6" fmla="*/ 14 w 55"/>
                <a:gd name="T7" fmla="*/ 0 h 99"/>
                <a:gd name="T8" fmla="*/ 0 w 55"/>
                <a:gd name="T9" fmla="*/ 0 h 99"/>
                <a:gd name="T10" fmla="*/ 0 w 55"/>
                <a:gd name="T11" fmla="*/ 99 h 99"/>
                <a:gd name="T12" fmla="*/ 14 w 55"/>
                <a:gd name="T13" fmla="*/ 99 h 99"/>
                <a:gd name="T14" fmla="*/ 14 w 55"/>
                <a:gd name="T15" fmla="*/ 73 h 99"/>
                <a:gd name="T16" fmla="*/ 17 w 55"/>
                <a:gd name="T17" fmla="*/ 69 h 99"/>
                <a:gd name="T18" fmla="*/ 39 w 55"/>
                <a:gd name="T19" fmla="*/ 99 h 99"/>
                <a:gd name="T20" fmla="*/ 55 w 55"/>
                <a:gd name="T21" fmla="*/ 99 h 99"/>
                <a:gd name="T22" fmla="*/ 26 w 55"/>
                <a:gd name="T23" fmla="*/ 58 h 99"/>
                <a:gd name="T24" fmla="*/ 52 w 55"/>
                <a:gd name="T25" fmla="*/ 2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99">
                  <a:moveTo>
                    <a:pt x="52" y="28"/>
                  </a:moveTo>
                  <a:lnTo>
                    <a:pt x="36" y="28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14" y="99"/>
                  </a:lnTo>
                  <a:lnTo>
                    <a:pt x="14" y="73"/>
                  </a:lnTo>
                  <a:lnTo>
                    <a:pt x="17" y="69"/>
                  </a:lnTo>
                  <a:lnTo>
                    <a:pt x="39" y="99"/>
                  </a:lnTo>
                  <a:lnTo>
                    <a:pt x="55" y="99"/>
                  </a:lnTo>
                  <a:lnTo>
                    <a:pt x="26" y="58"/>
                  </a:lnTo>
                  <a:lnTo>
                    <a:pt x="52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7" name="Freeform 52">
              <a:extLst>
                <a:ext uri="{FF2B5EF4-FFF2-40B4-BE49-F238E27FC236}">
                  <a16:creationId xmlns:a16="http://schemas.microsoft.com/office/drawing/2014/main" id="{4F34D9CA-D578-663D-1500-7ADAC7FE9B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31881" y="2455863"/>
              <a:ext cx="114300" cy="158750"/>
            </a:xfrm>
            <a:custGeom>
              <a:avLst/>
              <a:gdLst>
                <a:gd name="T0" fmla="*/ 58 w 72"/>
                <a:gd name="T1" fmla="*/ 36 h 100"/>
                <a:gd name="T2" fmla="*/ 36 w 72"/>
                <a:gd name="T3" fmla="*/ 27 h 100"/>
                <a:gd name="T4" fmla="*/ 0 w 72"/>
                <a:gd name="T5" fmla="*/ 65 h 100"/>
                <a:gd name="T6" fmla="*/ 36 w 72"/>
                <a:gd name="T7" fmla="*/ 100 h 100"/>
                <a:gd name="T8" fmla="*/ 60 w 72"/>
                <a:gd name="T9" fmla="*/ 90 h 100"/>
                <a:gd name="T10" fmla="*/ 60 w 72"/>
                <a:gd name="T11" fmla="*/ 99 h 100"/>
                <a:gd name="T12" fmla="*/ 72 w 72"/>
                <a:gd name="T13" fmla="*/ 99 h 100"/>
                <a:gd name="T14" fmla="*/ 72 w 72"/>
                <a:gd name="T15" fmla="*/ 0 h 100"/>
                <a:gd name="T16" fmla="*/ 58 w 72"/>
                <a:gd name="T17" fmla="*/ 0 h 100"/>
                <a:gd name="T18" fmla="*/ 58 w 72"/>
                <a:gd name="T19" fmla="*/ 36 h 100"/>
                <a:gd name="T20" fmla="*/ 36 w 72"/>
                <a:gd name="T21" fmla="*/ 86 h 100"/>
                <a:gd name="T22" fmla="*/ 14 w 72"/>
                <a:gd name="T23" fmla="*/ 64 h 100"/>
                <a:gd name="T24" fmla="*/ 35 w 72"/>
                <a:gd name="T25" fmla="*/ 41 h 100"/>
                <a:gd name="T26" fmla="*/ 58 w 72"/>
                <a:gd name="T27" fmla="*/ 63 h 100"/>
                <a:gd name="T28" fmla="*/ 58 w 72"/>
                <a:gd name="T29" fmla="*/ 64 h 100"/>
                <a:gd name="T30" fmla="*/ 36 w 72"/>
                <a:gd name="T31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2" h="100">
                  <a:moveTo>
                    <a:pt x="58" y="36"/>
                  </a:moveTo>
                  <a:cubicBezTo>
                    <a:pt x="52" y="30"/>
                    <a:pt x="44" y="27"/>
                    <a:pt x="36" y="27"/>
                  </a:cubicBezTo>
                  <a:cubicBezTo>
                    <a:pt x="16" y="28"/>
                    <a:pt x="0" y="44"/>
                    <a:pt x="0" y="65"/>
                  </a:cubicBezTo>
                  <a:cubicBezTo>
                    <a:pt x="1" y="84"/>
                    <a:pt x="17" y="100"/>
                    <a:pt x="36" y="100"/>
                  </a:cubicBezTo>
                  <a:cubicBezTo>
                    <a:pt x="45" y="100"/>
                    <a:pt x="54" y="97"/>
                    <a:pt x="60" y="9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58" y="36"/>
                  </a:lnTo>
                  <a:close/>
                  <a:moveTo>
                    <a:pt x="36" y="86"/>
                  </a:moveTo>
                  <a:cubicBezTo>
                    <a:pt x="24" y="86"/>
                    <a:pt x="14" y="76"/>
                    <a:pt x="14" y="64"/>
                  </a:cubicBezTo>
                  <a:cubicBezTo>
                    <a:pt x="13" y="52"/>
                    <a:pt x="23" y="42"/>
                    <a:pt x="35" y="41"/>
                  </a:cubicBezTo>
                  <a:cubicBezTo>
                    <a:pt x="48" y="41"/>
                    <a:pt x="58" y="51"/>
                    <a:pt x="58" y="63"/>
                  </a:cubicBezTo>
                  <a:cubicBezTo>
                    <a:pt x="58" y="63"/>
                    <a:pt x="58" y="64"/>
                    <a:pt x="58" y="64"/>
                  </a:cubicBezTo>
                  <a:cubicBezTo>
                    <a:pt x="58" y="76"/>
                    <a:pt x="48" y="86"/>
                    <a:pt x="36" y="8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8" name="Freeform 53">
              <a:extLst>
                <a:ext uri="{FF2B5EF4-FFF2-40B4-BE49-F238E27FC236}">
                  <a16:creationId xmlns:a16="http://schemas.microsoft.com/office/drawing/2014/main" id="{38AF914F-33D6-4C2F-14F1-A97C82E88F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65231" y="2498725"/>
              <a:ext cx="117475" cy="117475"/>
            </a:xfrm>
            <a:custGeom>
              <a:avLst/>
              <a:gdLst>
                <a:gd name="T0" fmla="*/ 38 w 74"/>
                <a:gd name="T1" fmla="*/ 0 h 74"/>
                <a:gd name="T2" fmla="*/ 1 w 74"/>
                <a:gd name="T3" fmla="*/ 36 h 74"/>
                <a:gd name="T4" fmla="*/ 37 w 74"/>
                <a:gd name="T5" fmla="*/ 73 h 74"/>
                <a:gd name="T6" fmla="*/ 74 w 74"/>
                <a:gd name="T7" fmla="*/ 38 h 74"/>
                <a:gd name="T8" fmla="*/ 74 w 74"/>
                <a:gd name="T9" fmla="*/ 37 h 74"/>
                <a:gd name="T10" fmla="*/ 38 w 74"/>
                <a:gd name="T11" fmla="*/ 0 h 74"/>
                <a:gd name="T12" fmla="*/ 38 w 74"/>
                <a:gd name="T13" fmla="*/ 59 h 74"/>
                <a:gd name="T14" fmla="*/ 15 w 74"/>
                <a:gd name="T15" fmla="*/ 37 h 74"/>
                <a:gd name="T16" fmla="*/ 37 w 74"/>
                <a:gd name="T17" fmla="*/ 14 h 74"/>
                <a:gd name="T18" fmla="*/ 60 w 74"/>
                <a:gd name="T19" fmla="*/ 36 h 74"/>
                <a:gd name="T20" fmla="*/ 60 w 74"/>
                <a:gd name="T21" fmla="*/ 37 h 74"/>
                <a:gd name="T22" fmla="*/ 38 w 74"/>
                <a:gd name="T23" fmla="*/ 59 h 74"/>
                <a:gd name="T24" fmla="*/ 38 w 74"/>
                <a:gd name="T25" fmla="*/ 5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74">
                  <a:moveTo>
                    <a:pt x="38" y="0"/>
                  </a:moveTo>
                  <a:cubicBezTo>
                    <a:pt x="18" y="0"/>
                    <a:pt x="1" y="16"/>
                    <a:pt x="1" y="36"/>
                  </a:cubicBezTo>
                  <a:cubicBezTo>
                    <a:pt x="0" y="56"/>
                    <a:pt x="16" y="73"/>
                    <a:pt x="37" y="73"/>
                  </a:cubicBezTo>
                  <a:cubicBezTo>
                    <a:pt x="57" y="74"/>
                    <a:pt x="74" y="58"/>
                    <a:pt x="74" y="3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17"/>
                    <a:pt x="58" y="0"/>
                    <a:pt x="38" y="0"/>
                  </a:cubicBezTo>
                  <a:moveTo>
                    <a:pt x="38" y="59"/>
                  </a:moveTo>
                  <a:cubicBezTo>
                    <a:pt x="26" y="59"/>
                    <a:pt x="16" y="50"/>
                    <a:pt x="15" y="37"/>
                  </a:cubicBezTo>
                  <a:cubicBezTo>
                    <a:pt x="15" y="25"/>
                    <a:pt x="25" y="15"/>
                    <a:pt x="37" y="14"/>
                  </a:cubicBezTo>
                  <a:cubicBezTo>
                    <a:pt x="50" y="14"/>
                    <a:pt x="60" y="24"/>
                    <a:pt x="60" y="36"/>
                  </a:cubicBezTo>
                  <a:cubicBezTo>
                    <a:pt x="60" y="36"/>
                    <a:pt x="60" y="37"/>
                    <a:pt x="60" y="37"/>
                  </a:cubicBezTo>
                  <a:cubicBezTo>
                    <a:pt x="60" y="49"/>
                    <a:pt x="51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89" name="Freeform 54">
              <a:extLst>
                <a:ext uri="{FF2B5EF4-FFF2-40B4-BE49-F238E27FC236}">
                  <a16:creationId xmlns:a16="http://schemas.microsoft.com/office/drawing/2014/main" id="{8E11AD79-4302-5F04-FE4F-A915FEB4E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8106" y="2463800"/>
              <a:ext cx="28575" cy="26988"/>
            </a:xfrm>
            <a:custGeom>
              <a:avLst/>
              <a:gdLst>
                <a:gd name="T0" fmla="*/ 9 w 18"/>
                <a:gd name="T1" fmla="*/ 0 h 17"/>
                <a:gd name="T2" fmla="*/ 0 w 18"/>
                <a:gd name="T3" fmla="*/ 9 h 17"/>
                <a:gd name="T4" fmla="*/ 0 w 18"/>
                <a:gd name="T5" fmla="*/ 9 h 17"/>
                <a:gd name="T6" fmla="*/ 9 w 18"/>
                <a:gd name="T7" fmla="*/ 17 h 17"/>
                <a:gd name="T8" fmla="*/ 18 w 18"/>
                <a:gd name="T9" fmla="*/ 8 h 17"/>
                <a:gd name="T10" fmla="*/ 9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3"/>
                    <a:pt x="5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7" y="3"/>
                    <a:pt x="14" y="0"/>
                    <a:pt x="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0" name="Freeform 55">
              <a:extLst>
                <a:ext uri="{FF2B5EF4-FFF2-40B4-BE49-F238E27FC236}">
                  <a16:creationId xmlns:a16="http://schemas.microsoft.com/office/drawing/2014/main" id="{07671517-474B-85CF-F74F-5C4FA3883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9056" y="2500313"/>
              <a:ext cx="44450" cy="160338"/>
            </a:xfrm>
            <a:custGeom>
              <a:avLst/>
              <a:gdLst>
                <a:gd name="T0" fmla="*/ 14 w 28"/>
                <a:gd name="T1" fmla="*/ 67 h 101"/>
                <a:gd name="T2" fmla="*/ 0 w 28"/>
                <a:gd name="T3" fmla="*/ 89 h 101"/>
                <a:gd name="T4" fmla="*/ 7 w 28"/>
                <a:gd name="T5" fmla="*/ 101 h 101"/>
                <a:gd name="T6" fmla="*/ 28 w 28"/>
                <a:gd name="T7" fmla="*/ 67 h 101"/>
                <a:gd name="T8" fmla="*/ 28 w 28"/>
                <a:gd name="T9" fmla="*/ 0 h 101"/>
                <a:gd name="T10" fmla="*/ 14 w 28"/>
                <a:gd name="T11" fmla="*/ 0 h 101"/>
                <a:gd name="T12" fmla="*/ 14 w 28"/>
                <a:gd name="T13" fmla="*/ 6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01">
                  <a:moveTo>
                    <a:pt x="14" y="67"/>
                  </a:moveTo>
                  <a:cubicBezTo>
                    <a:pt x="14" y="77"/>
                    <a:pt x="8" y="84"/>
                    <a:pt x="0" y="89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20" y="95"/>
                    <a:pt x="28" y="82"/>
                    <a:pt x="28" y="6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14" y="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1" name="Freeform 56">
              <a:extLst>
                <a:ext uri="{FF2B5EF4-FFF2-40B4-BE49-F238E27FC236}">
                  <a16:creationId xmlns:a16="http://schemas.microsoft.com/office/drawing/2014/main" id="{7C0B3D9D-59F9-9E18-6350-06E77FEC23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7318" y="2498725"/>
              <a:ext cx="114300" cy="115888"/>
            </a:xfrm>
            <a:custGeom>
              <a:avLst/>
              <a:gdLst>
                <a:gd name="T0" fmla="*/ 60 w 72"/>
                <a:gd name="T1" fmla="*/ 10 h 73"/>
                <a:gd name="T2" fmla="*/ 37 w 72"/>
                <a:gd name="T3" fmla="*/ 0 h 73"/>
                <a:gd name="T4" fmla="*/ 1 w 72"/>
                <a:gd name="T5" fmla="*/ 38 h 73"/>
                <a:gd name="T6" fmla="*/ 37 w 72"/>
                <a:gd name="T7" fmla="*/ 73 h 73"/>
                <a:gd name="T8" fmla="*/ 60 w 72"/>
                <a:gd name="T9" fmla="*/ 63 h 73"/>
                <a:gd name="T10" fmla="*/ 60 w 72"/>
                <a:gd name="T11" fmla="*/ 72 h 73"/>
                <a:gd name="T12" fmla="*/ 72 w 72"/>
                <a:gd name="T13" fmla="*/ 72 h 73"/>
                <a:gd name="T14" fmla="*/ 72 w 72"/>
                <a:gd name="T15" fmla="*/ 1 h 73"/>
                <a:gd name="T16" fmla="*/ 60 w 72"/>
                <a:gd name="T17" fmla="*/ 1 h 73"/>
                <a:gd name="T18" fmla="*/ 60 w 72"/>
                <a:gd name="T19" fmla="*/ 10 h 73"/>
                <a:gd name="T20" fmla="*/ 37 w 72"/>
                <a:gd name="T21" fmla="*/ 59 h 73"/>
                <a:gd name="T22" fmla="*/ 14 w 72"/>
                <a:gd name="T23" fmla="*/ 37 h 73"/>
                <a:gd name="T24" fmla="*/ 35 w 72"/>
                <a:gd name="T25" fmla="*/ 14 h 73"/>
                <a:gd name="T26" fmla="*/ 58 w 72"/>
                <a:gd name="T27" fmla="*/ 36 h 73"/>
                <a:gd name="T28" fmla="*/ 58 w 72"/>
                <a:gd name="T29" fmla="*/ 37 h 73"/>
                <a:gd name="T30" fmla="*/ 37 w 72"/>
                <a:gd name="T31" fmla="*/ 59 h 73"/>
                <a:gd name="T32" fmla="*/ 37 w 72"/>
                <a:gd name="T3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73">
                  <a:moveTo>
                    <a:pt x="60" y="10"/>
                  </a:moveTo>
                  <a:cubicBezTo>
                    <a:pt x="54" y="4"/>
                    <a:pt x="45" y="0"/>
                    <a:pt x="37" y="0"/>
                  </a:cubicBezTo>
                  <a:cubicBezTo>
                    <a:pt x="16" y="1"/>
                    <a:pt x="0" y="17"/>
                    <a:pt x="1" y="38"/>
                  </a:cubicBezTo>
                  <a:cubicBezTo>
                    <a:pt x="1" y="57"/>
                    <a:pt x="17" y="73"/>
                    <a:pt x="37" y="73"/>
                  </a:cubicBezTo>
                  <a:cubicBezTo>
                    <a:pt x="46" y="73"/>
                    <a:pt x="54" y="70"/>
                    <a:pt x="60" y="63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0" y="1"/>
                    <a:pt x="60" y="1"/>
                    <a:pt x="60" y="1"/>
                  </a:cubicBezTo>
                  <a:lnTo>
                    <a:pt x="60" y="10"/>
                  </a:lnTo>
                  <a:close/>
                  <a:moveTo>
                    <a:pt x="37" y="59"/>
                  </a:moveTo>
                  <a:cubicBezTo>
                    <a:pt x="24" y="59"/>
                    <a:pt x="14" y="50"/>
                    <a:pt x="14" y="37"/>
                  </a:cubicBezTo>
                  <a:cubicBezTo>
                    <a:pt x="13" y="25"/>
                    <a:pt x="23" y="15"/>
                    <a:pt x="35" y="14"/>
                  </a:cubicBezTo>
                  <a:cubicBezTo>
                    <a:pt x="48" y="14"/>
                    <a:pt x="58" y="24"/>
                    <a:pt x="58" y="36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9" y="49"/>
                    <a:pt x="49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2" name="Freeform 57">
              <a:extLst>
                <a:ext uri="{FF2B5EF4-FFF2-40B4-BE49-F238E27FC236}">
                  <a16:creationId xmlns:a16="http://schemas.microsoft.com/office/drawing/2014/main" id="{6EFBA1F0-8777-70F8-881B-38459EB5B7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95431" y="2455863"/>
              <a:ext cx="112713" cy="158750"/>
            </a:xfrm>
            <a:custGeom>
              <a:avLst/>
              <a:gdLst>
                <a:gd name="T0" fmla="*/ 58 w 71"/>
                <a:gd name="T1" fmla="*/ 36 h 100"/>
                <a:gd name="T2" fmla="*/ 36 w 71"/>
                <a:gd name="T3" fmla="*/ 27 h 100"/>
                <a:gd name="T4" fmla="*/ 0 w 71"/>
                <a:gd name="T5" fmla="*/ 65 h 100"/>
                <a:gd name="T6" fmla="*/ 36 w 71"/>
                <a:gd name="T7" fmla="*/ 100 h 100"/>
                <a:gd name="T8" fmla="*/ 60 w 71"/>
                <a:gd name="T9" fmla="*/ 90 h 100"/>
                <a:gd name="T10" fmla="*/ 60 w 71"/>
                <a:gd name="T11" fmla="*/ 99 h 100"/>
                <a:gd name="T12" fmla="*/ 71 w 71"/>
                <a:gd name="T13" fmla="*/ 99 h 100"/>
                <a:gd name="T14" fmla="*/ 71 w 71"/>
                <a:gd name="T15" fmla="*/ 0 h 100"/>
                <a:gd name="T16" fmla="*/ 58 w 71"/>
                <a:gd name="T17" fmla="*/ 0 h 100"/>
                <a:gd name="T18" fmla="*/ 58 w 71"/>
                <a:gd name="T19" fmla="*/ 36 h 100"/>
                <a:gd name="T20" fmla="*/ 36 w 71"/>
                <a:gd name="T21" fmla="*/ 86 h 100"/>
                <a:gd name="T22" fmla="*/ 13 w 71"/>
                <a:gd name="T23" fmla="*/ 64 h 100"/>
                <a:gd name="T24" fmla="*/ 35 w 71"/>
                <a:gd name="T25" fmla="*/ 41 h 100"/>
                <a:gd name="T26" fmla="*/ 58 w 71"/>
                <a:gd name="T27" fmla="*/ 63 h 100"/>
                <a:gd name="T28" fmla="*/ 58 w 71"/>
                <a:gd name="T29" fmla="*/ 64 h 100"/>
                <a:gd name="T30" fmla="*/ 36 w 71"/>
                <a:gd name="T31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58" y="36"/>
                  </a:moveTo>
                  <a:cubicBezTo>
                    <a:pt x="52" y="30"/>
                    <a:pt x="44" y="27"/>
                    <a:pt x="36" y="27"/>
                  </a:cubicBezTo>
                  <a:cubicBezTo>
                    <a:pt x="16" y="28"/>
                    <a:pt x="0" y="44"/>
                    <a:pt x="0" y="65"/>
                  </a:cubicBezTo>
                  <a:cubicBezTo>
                    <a:pt x="1" y="84"/>
                    <a:pt x="16" y="100"/>
                    <a:pt x="36" y="100"/>
                  </a:cubicBezTo>
                  <a:cubicBezTo>
                    <a:pt x="45" y="100"/>
                    <a:pt x="53" y="97"/>
                    <a:pt x="60" y="9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58" y="36"/>
                  </a:lnTo>
                  <a:close/>
                  <a:moveTo>
                    <a:pt x="36" y="86"/>
                  </a:moveTo>
                  <a:cubicBezTo>
                    <a:pt x="24" y="86"/>
                    <a:pt x="14" y="76"/>
                    <a:pt x="13" y="64"/>
                  </a:cubicBezTo>
                  <a:cubicBezTo>
                    <a:pt x="13" y="52"/>
                    <a:pt x="23" y="42"/>
                    <a:pt x="35" y="41"/>
                  </a:cubicBezTo>
                  <a:cubicBezTo>
                    <a:pt x="47" y="41"/>
                    <a:pt x="57" y="51"/>
                    <a:pt x="58" y="63"/>
                  </a:cubicBezTo>
                  <a:cubicBezTo>
                    <a:pt x="58" y="63"/>
                    <a:pt x="58" y="64"/>
                    <a:pt x="58" y="64"/>
                  </a:cubicBezTo>
                  <a:cubicBezTo>
                    <a:pt x="58" y="76"/>
                    <a:pt x="48" y="86"/>
                    <a:pt x="36" y="8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3" name="Freeform 58">
              <a:extLst>
                <a:ext uri="{FF2B5EF4-FFF2-40B4-BE49-F238E27FC236}">
                  <a16:creationId xmlns:a16="http://schemas.microsoft.com/office/drawing/2014/main" id="{339ECEBE-3EE4-5F42-1BFD-FC16A11B9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1956" y="2498725"/>
              <a:ext cx="112713" cy="115888"/>
            </a:xfrm>
            <a:custGeom>
              <a:avLst/>
              <a:gdLst>
                <a:gd name="T0" fmla="*/ 37 w 71"/>
                <a:gd name="T1" fmla="*/ 60 h 73"/>
                <a:gd name="T2" fmla="*/ 15 w 71"/>
                <a:gd name="T3" fmla="*/ 41 h 73"/>
                <a:gd name="T4" fmla="*/ 71 w 71"/>
                <a:gd name="T5" fmla="*/ 41 h 73"/>
                <a:gd name="T6" fmla="*/ 36 w 71"/>
                <a:gd name="T7" fmla="*/ 0 h 73"/>
                <a:gd name="T8" fmla="*/ 1 w 71"/>
                <a:gd name="T9" fmla="*/ 35 h 73"/>
                <a:gd name="T10" fmla="*/ 1 w 71"/>
                <a:gd name="T11" fmla="*/ 36 h 73"/>
                <a:gd name="T12" fmla="*/ 37 w 71"/>
                <a:gd name="T13" fmla="*/ 73 h 73"/>
                <a:gd name="T14" fmla="*/ 37 w 71"/>
                <a:gd name="T15" fmla="*/ 73 h 73"/>
                <a:gd name="T16" fmla="*/ 66 w 71"/>
                <a:gd name="T17" fmla="*/ 60 h 73"/>
                <a:gd name="T18" fmla="*/ 58 w 71"/>
                <a:gd name="T19" fmla="*/ 50 h 73"/>
                <a:gd name="T20" fmla="*/ 37 w 71"/>
                <a:gd name="T21" fmla="*/ 60 h 73"/>
                <a:gd name="T22" fmla="*/ 36 w 71"/>
                <a:gd name="T23" fmla="*/ 12 h 73"/>
                <a:gd name="T24" fmla="*/ 56 w 71"/>
                <a:gd name="T25" fmla="*/ 30 h 73"/>
                <a:gd name="T26" fmla="*/ 15 w 71"/>
                <a:gd name="T27" fmla="*/ 30 h 73"/>
                <a:gd name="T28" fmla="*/ 36 w 71"/>
                <a:gd name="T29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3">
                  <a:moveTo>
                    <a:pt x="37" y="60"/>
                  </a:moveTo>
                  <a:cubicBezTo>
                    <a:pt x="26" y="59"/>
                    <a:pt x="17" y="52"/>
                    <a:pt x="15" y="41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1" y="16"/>
                    <a:pt x="56" y="0"/>
                    <a:pt x="36" y="0"/>
                  </a:cubicBezTo>
                  <a:cubicBezTo>
                    <a:pt x="17" y="0"/>
                    <a:pt x="1" y="15"/>
                    <a:pt x="1" y="35"/>
                  </a:cubicBezTo>
                  <a:cubicBezTo>
                    <a:pt x="1" y="35"/>
                    <a:pt x="1" y="35"/>
                    <a:pt x="1" y="36"/>
                  </a:cubicBezTo>
                  <a:cubicBezTo>
                    <a:pt x="0" y="56"/>
                    <a:pt x="16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48" y="73"/>
                    <a:pt x="59" y="68"/>
                    <a:pt x="66" y="6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2" y="56"/>
                    <a:pt x="45" y="59"/>
                    <a:pt x="37" y="60"/>
                  </a:cubicBezTo>
                  <a:moveTo>
                    <a:pt x="36" y="12"/>
                  </a:moveTo>
                  <a:cubicBezTo>
                    <a:pt x="46" y="13"/>
                    <a:pt x="54" y="20"/>
                    <a:pt x="5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7" y="20"/>
                    <a:pt x="25" y="12"/>
                    <a:pt x="36" y="1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4" name="Freeform 59">
              <a:extLst>
                <a:ext uri="{FF2B5EF4-FFF2-40B4-BE49-F238E27FC236}">
                  <a16:creationId xmlns:a16="http://schemas.microsoft.com/office/drawing/2014/main" id="{227150B2-17C9-9128-FA22-6D5E26275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743" y="2547938"/>
              <a:ext cx="82550" cy="88900"/>
            </a:xfrm>
            <a:custGeom>
              <a:avLst/>
              <a:gdLst>
                <a:gd name="T0" fmla="*/ 24 w 52"/>
                <a:gd name="T1" fmla="*/ 8 h 56"/>
                <a:gd name="T2" fmla="*/ 22 w 52"/>
                <a:gd name="T3" fmla="*/ 0 h 56"/>
                <a:gd name="T4" fmla="*/ 3 w 52"/>
                <a:gd name="T5" fmla="*/ 7 h 56"/>
                <a:gd name="T6" fmla="*/ 0 w 52"/>
                <a:gd name="T7" fmla="*/ 7 h 56"/>
                <a:gd name="T8" fmla="*/ 13 w 52"/>
                <a:gd name="T9" fmla="*/ 23 h 56"/>
                <a:gd name="T10" fmla="*/ 45 w 52"/>
                <a:gd name="T11" fmla="*/ 56 h 56"/>
                <a:gd name="T12" fmla="*/ 52 w 52"/>
                <a:gd name="T13" fmla="*/ 43 h 56"/>
                <a:gd name="T14" fmla="*/ 24 w 52"/>
                <a:gd name="T15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56">
                  <a:moveTo>
                    <a:pt x="24" y="8"/>
                  </a:moveTo>
                  <a:cubicBezTo>
                    <a:pt x="23" y="5"/>
                    <a:pt x="22" y="3"/>
                    <a:pt x="22" y="0"/>
                  </a:cubicBezTo>
                  <a:cubicBezTo>
                    <a:pt x="16" y="4"/>
                    <a:pt x="9" y="7"/>
                    <a:pt x="3" y="7"/>
                  </a:cubicBezTo>
                  <a:cubicBezTo>
                    <a:pt x="2" y="7"/>
                    <a:pt x="1" y="7"/>
                    <a:pt x="0" y="7"/>
                  </a:cubicBezTo>
                  <a:cubicBezTo>
                    <a:pt x="4" y="11"/>
                    <a:pt x="9" y="17"/>
                    <a:pt x="13" y="23"/>
                  </a:cubicBezTo>
                  <a:cubicBezTo>
                    <a:pt x="23" y="35"/>
                    <a:pt x="34" y="46"/>
                    <a:pt x="45" y="56"/>
                  </a:cubicBezTo>
                  <a:cubicBezTo>
                    <a:pt x="46" y="51"/>
                    <a:pt x="49" y="47"/>
                    <a:pt x="52" y="43"/>
                  </a:cubicBezTo>
                  <a:cubicBezTo>
                    <a:pt x="40" y="33"/>
                    <a:pt x="28" y="20"/>
                    <a:pt x="24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195" name="Freeform 60">
              <a:extLst>
                <a:ext uri="{FF2B5EF4-FFF2-40B4-BE49-F238E27FC236}">
                  <a16:creationId xmlns:a16="http://schemas.microsoft.com/office/drawing/2014/main" id="{1DD4F9D4-6CE9-CF67-03BB-F7DF86F3E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3393" y="2408238"/>
              <a:ext cx="153988" cy="209550"/>
            </a:xfrm>
            <a:custGeom>
              <a:avLst/>
              <a:gdLst>
                <a:gd name="T0" fmla="*/ 74 w 97"/>
                <a:gd name="T1" fmla="*/ 0 h 132"/>
                <a:gd name="T2" fmla="*/ 59 w 97"/>
                <a:gd name="T3" fmla="*/ 21 h 132"/>
                <a:gd name="T4" fmla="*/ 0 w 97"/>
                <a:gd name="T5" fmla="*/ 125 h 132"/>
                <a:gd name="T6" fmla="*/ 13 w 97"/>
                <a:gd name="T7" fmla="*/ 132 h 132"/>
                <a:gd name="T8" fmla="*/ 75 w 97"/>
                <a:gd name="T9" fmla="*/ 39 h 132"/>
                <a:gd name="T10" fmla="*/ 97 w 97"/>
                <a:gd name="T11" fmla="*/ 23 h 132"/>
                <a:gd name="T12" fmla="*/ 74 w 97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32">
                  <a:moveTo>
                    <a:pt x="74" y="0"/>
                  </a:moveTo>
                  <a:cubicBezTo>
                    <a:pt x="70" y="6"/>
                    <a:pt x="65" y="13"/>
                    <a:pt x="59" y="21"/>
                  </a:cubicBezTo>
                  <a:cubicBezTo>
                    <a:pt x="23" y="70"/>
                    <a:pt x="7" y="107"/>
                    <a:pt x="0" y="125"/>
                  </a:cubicBezTo>
                  <a:cubicBezTo>
                    <a:pt x="5" y="126"/>
                    <a:pt x="10" y="128"/>
                    <a:pt x="13" y="132"/>
                  </a:cubicBezTo>
                  <a:cubicBezTo>
                    <a:pt x="23" y="110"/>
                    <a:pt x="46" y="63"/>
                    <a:pt x="75" y="39"/>
                  </a:cubicBezTo>
                  <a:cubicBezTo>
                    <a:pt x="83" y="33"/>
                    <a:pt x="91" y="27"/>
                    <a:pt x="97" y="23"/>
                  </a:cubicBezTo>
                  <a:cubicBezTo>
                    <a:pt x="86" y="19"/>
                    <a:pt x="78" y="10"/>
                    <a:pt x="7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3" name="Freeform 61">
              <a:extLst>
                <a:ext uri="{FF2B5EF4-FFF2-40B4-BE49-F238E27FC236}">
                  <a16:creationId xmlns:a16="http://schemas.microsoft.com/office/drawing/2014/main" id="{180BA3C1-3CF9-C1C3-CE79-C1811DD7C2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3706" y="2613025"/>
              <a:ext cx="61913" cy="61913"/>
            </a:xfrm>
            <a:custGeom>
              <a:avLst/>
              <a:gdLst>
                <a:gd name="T0" fmla="*/ 19 w 39"/>
                <a:gd name="T1" fmla="*/ 0 h 39"/>
                <a:gd name="T2" fmla="*/ 19 w 39"/>
                <a:gd name="T3" fmla="*/ 0 h 39"/>
                <a:gd name="T4" fmla="*/ 0 w 39"/>
                <a:gd name="T5" fmla="*/ 20 h 39"/>
                <a:gd name="T6" fmla="*/ 19 w 39"/>
                <a:gd name="T7" fmla="*/ 39 h 39"/>
                <a:gd name="T8" fmla="*/ 39 w 39"/>
                <a:gd name="T9" fmla="*/ 19 h 39"/>
                <a:gd name="T10" fmla="*/ 19 w 39"/>
                <a:gd name="T11" fmla="*/ 0 h 39"/>
                <a:gd name="T12" fmla="*/ 19 w 39"/>
                <a:gd name="T13" fmla="*/ 27 h 39"/>
                <a:gd name="T14" fmla="*/ 12 w 39"/>
                <a:gd name="T15" fmla="*/ 19 h 39"/>
                <a:gd name="T16" fmla="*/ 19 w 39"/>
                <a:gd name="T17" fmla="*/ 12 h 39"/>
                <a:gd name="T18" fmla="*/ 27 w 39"/>
                <a:gd name="T19" fmla="*/ 19 h 39"/>
                <a:gd name="T20" fmla="*/ 27 w 39"/>
                <a:gd name="T21" fmla="*/ 19 h 39"/>
                <a:gd name="T22" fmla="*/ 20 w 39"/>
                <a:gd name="T23" fmla="*/ 27 h 39"/>
                <a:gd name="T24" fmla="*/ 19 w 39"/>
                <a:gd name="T25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ubicBezTo>
                    <a:pt x="39" y="9"/>
                    <a:pt x="30" y="0"/>
                    <a:pt x="19" y="0"/>
                  </a:cubicBezTo>
                  <a:moveTo>
                    <a:pt x="19" y="27"/>
                  </a:moveTo>
                  <a:cubicBezTo>
                    <a:pt x="15" y="27"/>
                    <a:pt x="12" y="24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4" y="12"/>
                    <a:pt x="27" y="15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24"/>
                    <a:pt x="24" y="27"/>
                    <a:pt x="20" y="27"/>
                  </a:cubicBez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4" name="Freeform 62">
              <a:extLst>
                <a:ext uri="{FF2B5EF4-FFF2-40B4-BE49-F238E27FC236}">
                  <a16:creationId xmlns:a16="http://schemas.microsoft.com/office/drawing/2014/main" id="{EF5F3F61-0569-CE7C-30C5-877247837F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61981" y="2336800"/>
              <a:ext cx="100013" cy="100013"/>
            </a:xfrm>
            <a:custGeom>
              <a:avLst/>
              <a:gdLst>
                <a:gd name="T0" fmla="*/ 32 w 63"/>
                <a:gd name="T1" fmla="*/ 0 h 63"/>
                <a:gd name="T2" fmla="*/ 0 w 63"/>
                <a:gd name="T3" fmla="*/ 31 h 63"/>
                <a:gd name="T4" fmla="*/ 31 w 63"/>
                <a:gd name="T5" fmla="*/ 63 h 63"/>
                <a:gd name="T6" fmla="*/ 63 w 63"/>
                <a:gd name="T7" fmla="*/ 32 h 63"/>
                <a:gd name="T8" fmla="*/ 63 w 63"/>
                <a:gd name="T9" fmla="*/ 31 h 63"/>
                <a:gd name="T10" fmla="*/ 32 w 63"/>
                <a:gd name="T11" fmla="*/ 0 h 63"/>
                <a:gd name="T12" fmla="*/ 31 w 63"/>
                <a:gd name="T13" fmla="*/ 47 h 63"/>
                <a:gd name="T14" fmla="*/ 16 w 63"/>
                <a:gd name="T15" fmla="*/ 32 h 63"/>
                <a:gd name="T16" fmla="*/ 31 w 63"/>
                <a:gd name="T17" fmla="*/ 16 h 63"/>
                <a:gd name="T18" fmla="*/ 47 w 63"/>
                <a:gd name="T19" fmla="*/ 32 h 63"/>
                <a:gd name="T20" fmla="*/ 47 w 63"/>
                <a:gd name="T21" fmla="*/ 32 h 63"/>
                <a:gd name="T22" fmla="*/ 31 w 63"/>
                <a:gd name="T23" fmla="*/ 47 h 63"/>
                <a:gd name="T24" fmla="*/ 31 w 63"/>
                <a:gd name="T25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32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1" y="63"/>
                  </a:cubicBezTo>
                  <a:cubicBezTo>
                    <a:pt x="49" y="63"/>
                    <a:pt x="63" y="49"/>
                    <a:pt x="63" y="32"/>
                  </a:cubicBezTo>
                  <a:cubicBezTo>
                    <a:pt x="63" y="32"/>
                    <a:pt x="63" y="32"/>
                    <a:pt x="63" y="31"/>
                  </a:cubicBezTo>
                  <a:cubicBezTo>
                    <a:pt x="63" y="14"/>
                    <a:pt x="49" y="0"/>
                    <a:pt x="32" y="0"/>
                  </a:cubicBezTo>
                  <a:moveTo>
                    <a:pt x="31" y="47"/>
                  </a:moveTo>
                  <a:cubicBezTo>
                    <a:pt x="23" y="47"/>
                    <a:pt x="16" y="40"/>
                    <a:pt x="16" y="32"/>
                  </a:cubicBezTo>
                  <a:cubicBezTo>
                    <a:pt x="16" y="23"/>
                    <a:pt x="23" y="16"/>
                    <a:pt x="31" y="16"/>
                  </a:cubicBezTo>
                  <a:cubicBezTo>
                    <a:pt x="40" y="16"/>
                    <a:pt x="47" y="23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0"/>
                    <a:pt x="40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15" name="Freeform 63">
              <a:extLst>
                <a:ext uri="{FF2B5EF4-FFF2-40B4-BE49-F238E27FC236}">
                  <a16:creationId xmlns:a16="http://schemas.microsoft.com/office/drawing/2014/main" id="{962A0A07-D539-D71F-685F-F8A91378DE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6231" y="2470150"/>
              <a:ext cx="79375" cy="77788"/>
            </a:xfrm>
            <a:custGeom>
              <a:avLst/>
              <a:gdLst>
                <a:gd name="T0" fmla="*/ 50 w 50"/>
                <a:gd name="T1" fmla="*/ 25 h 49"/>
                <a:gd name="T2" fmla="*/ 25 w 50"/>
                <a:gd name="T3" fmla="*/ 0 h 49"/>
                <a:gd name="T4" fmla="*/ 0 w 50"/>
                <a:gd name="T5" fmla="*/ 24 h 49"/>
                <a:gd name="T6" fmla="*/ 25 w 50"/>
                <a:gd name="T7" fmla="*/ 49 h 49"/>
                <a:gd name="T8" fmla="*/ 50 w 50"/>
                <a:gd name="T9" fmla="*/ 25 h 49"/>
                <a:gd name="T10" fmla="*/ 50 w 50"/>
                <a:gd name="T11" fmla="*/ 25 h 49"/>
                <a:gd name="T12" fmla="*/ 14 w 50"/>
                <a:gd name="T13" fmla="*/ 25 h 49"/>
                <a:gd name="T14" fmla="*/ 25 w 50"/>
                <a:gd name="T15" fmla="*/ 13 h 49"/>
                <a:gd name="T16" fmla="*/ 37 w 50"/>
                <a:gd name="T17" fmla="*/ 24 h 49"/>
                <a:gd name="T18" fmla="*/ 25 w 50"/>
                <a:gd name="T19" fmla="*/ 36 h 49"/>
                <a:gd name="T20" fmla="*/ 25 w 50"/>
                <a:gd name="T21" fmla="*/ 36 h 49"/>
                <a:gd name="T22" fmla="*/ 14 w 50"/>
                <a:gd name="T23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49">
                  <a:moveTo>
                    <a:pt x="50" y="25"/>
                  </a:move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14" y="25"/>
                  </a:moveTo>
                  <a:cubicBezTo>
                    <a:pt x="14" y="18"/>
                    <a:pt x="19" y="13"/>
                    <a:pt x="25" y="13"/>
                  </a:cubicBezTo>
                  <a:cubicBezTo>
                    <a:pt x="31" y="13"/>
                    <a:pt x="37" y="18"/>
                    <a:pt x="37" y="24"/>
                  </a:cubicBezTo>
                  <a:cubicBezTo>
                    <a:pt x="37" y="31"/>
                    <a:pt x="32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19" y="36"/>
                    <a:pt x="14" y="31"/>
                    <a:pt x="14" y="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222" name="Grupa 221">
            <a:extLst>
              <a:ext uri="{FF2B5EF4-FFF2-40B4-BE49-F238E27FC236}">
                <a16:creationId xmlns:a16="http://schemas.microsoft.com/office/drawing/2014/main" id="{7F78FB73-99C9-8816-1CF1-8C8975AEA503}"/>
              </a:ext>
            </a:extLst>
          </p:cNvPr>
          <p:cNvGrpSpPr/>
          <p:nvPr userDrawn="1"/>
        </p:nvGrpSpPr>
        <p:grpSpPr>
          <a:xfrm>
            <a:off x="3838353" y="4146022"/>
            <a:ext cx="2465986" cy="482074"/>
            <a:chOff x="2809876" y="3586163"/>
            <a:chExt cx="1516063" cy="292100"/>
          </a:xfrm>
        </p:grpSpPr>
        <p:sp>
          <p:nvSpPr>
            <p:cNvPr id="224" name="Freeform 68">
              <a:extLst>
                <a:ext uri="{FF2B5EF4-FFF2-40B4-BE49-F238E27FC236}">
                  <a16:creationId xmlns:a16="http://schemas.microsoft.com/office/drawing/2014/main" id="{1AD02D8D-FC39-28FE-7930-D890A8F7E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6501" y="3654425"/>
              <a:ext cx="153988" cy="153988"/>
            </a:xfrm>
            <a:custGeom>
              <a:avLst/>
              <a:gdLst>
                <a:gd name="T0" fmla="*/ 48 w 97"/>
                <a:gd name="T1" fmla="*/ 97 h 97"/>
                <a:gd name="T2" fmla="*/ 0 w 97"/>
                <a:gd name="T3" fmla="*/ 49 h 97"/>
                <a:gd name="T4" fmla="*/ 48 w 97"/>
                <a:gd name="T5" fmla="*/ 0 h 97"/>
                <a:gd name="T6" fmla="*/ 97 w 97"/>
                <a:gd name="T7" fmla="*/ 49 h 97"/>
                <a:gd name="T8" fmla="*/ 49 w 97"/>
                <a:gd name="T9" fmla="*/ 97 h 97"/>
                <a:gd name="T10" fmla="*/ 48 w 97"/>
                <a:gd name="T11" fmla="*/ 97 h 97"/>
                <a:gd name="T12" fmla="*/ 48 w 97"/>
                <a:gd name="T13" fmla="*/ 24 h 97"/>
                <a:gd name="T14" fmla="*/ 23 w 97"/>
                <a:gd name="T15" fmla="*/ 48 h 97"/>
                <a:gd name="T16" fmla="*/ 47 w 97"/>
                <a:gd name="T17" fmla="*/ 74 h 97"/>
                <a:gd name="T18" fmla="*/ 73 w 97"/>
                <a:gd name="T19" fmla="*/ 49 h 97"/>
                <a:gd name="T20" fmla="*/ 73 w 97"/>
                <a:gd name="T21" fmla="*/ 49 h 97"/>
                <a:gd name="T22" fmla="*/ 50 w 97"/>
                <a:gd name="T23" fmla="*/ 24 h 97"/>
                <a:gd name="T24" fmla="*/ 48 w 97"/>
                <a:gd name="T25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97">
                  <a:moveTo>
                    <a:pt x="48" y="97"/>
                  </a:moveTo>
                  <a:cubicBezTo>
                    <a:pt x="21" y="97"/>
                    <a:pt x="0" y="75"/>
                    <a:pt x="0" y="49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5" y="1"/>
                    <a:pt x="97" y="22"/>
                    <a:pt x="97" y="49"/>
                  </a:cubicBezTo>
                  <a:cubicBezTo>
                    <a:pt x="97" y="75"/>
                    <a:pt x="76" y="97"/>
                    <a:pt x="49" y="97"/>
                  </a:cubicBezTo>
                  <a:cubicBezTo>
                    <a:pt x="49" y="97"/>
                    <a:pt x="48" y="97"/>
                    <a:pt x="48" y="97"/>
                  </a:cubicBezTo>
                  <a:close/>
                  <a:moveTo>
                    <a:pt x="48" y="24"/>
                  </a:moveTo>
                  <a:cubicBezTo>
                    <a:pt x="34" y="24"/>
                    <a:pt x="23" y="35"/>
                    <a:pt x="23" y="48"/>
                  </a:cubicBezTo>
                  <a:cubicBezTo>
                    <a:pt x="23" y="62"/>
                    <a:pt x="34" y="74"/>
                    <a:pt x="47" y="74"/>
                  </a:cubicBezTo>
                  <a:cubicBezTo>
                    <a:pt x="61" y="74"/>
                    <a:pt x="72" y="63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36"/>
                    <a:pt x="63" y="25"/>
                    <a:pt x="50" y="24"/>
                  </a:cubicBezTo>
                  <a:cubicBezTo>
                    <a:pt x="49" y="24"/>
                    <a:pt x="49" y="24"/>
                    <a:pt x="48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25" name="Freeform 69">
              <a:extLst>
                <a:ext uri="{FF2B5EF4-FFF2-40B4-BE49-F238E27FC236}">
                  <a16:creationId xmlns:a16="http://schemas.microsoft.com/office/drawing/2014/main" id="{55BDD553-F6C1-350D-2A0E-5F56887B7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363" y="3654425"/>
              <a:ext cx="136525" cy="150813"/>
            </a:xfrm>
            <a:custGeom>
              <a:avLst/>
              <a:gdLst>
                <a:gd name="T0" fmla="*/ 62 w 86"/>
                <a:gd name="T1" fmla="*/ 95 h 95"/>
                <a:gd name="T2" fmla="*/ 62 w 86"/>
                <a:gd name="T3" fmla="*/ 41 h 95"/>
                <a:gd name="T4" fmla="*/ 44 w 86"/>
                <a:gd name="T5" fmla="*/ 23 h 95"/>
                <a:gd name="T6" fmla="*/ 24 w 86"/>
                <a:gd name="T7" fmla="*/ 36 h 95"/>
                <a:gd name="T8" fmla="*/ 24 w 86"/>
                <a:gd name="T9" fmla="*/ 95 h 95"/>
                <a:gd name="T10" fmla="*/ 0 w 86"/>
                <a:gd name="T11" fmla="*/ 95 h 95"/>
                <a:gd name="T12" fmla="*/ 0 w 86"/>
                <a:gd name="T13" fmla="*/ 3 h 95"/>
                <a:gd name="T14" fmla="*/ 21 w 86"/>
                <a:gd name="T15" fmla="*/ 3 h 95"/>
                <a:gd name="T16" fmla="*/ 21 w 86"/>
                <a:gd name="T17" fmla="*/ 13 h 95"/>
                <a:gd name="T18" fmla="*/ 51 w 86"/>
                <a:gd name="T19" fmla="*/ 0 h 95"/>
                <a:gd name="T20" fmla="*/ 76 w 86"/>
                <a:gd name="T21" fmla="*/ 10 h 95"/>
                <a:gd name="T22" fmla="*/ 86 w 86"/>
                <a:gd name="T23" fmla="*/ 38 h 95"/>
                <a:gd name="T24" fmla="*/ 86 w 86"/>
                <a:gd name="T25" fmla="*/ 95 h 95"/>
                <a:gd name="T26" fmla="*/ 62 w 86"/>
                <a:gd name="T2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" h="95">
                  <a:moveTo>
                    <a:pt x="62" y="95"/>
                  </a:moveTo>
                  <a:cubicBezTo>
                    <a:pt x="62" y="41"/>
                    <a:pt x="62" y="41"/>
                    <a:pt x="62" y="41"/>
                  </a:cubicBezTo>
                  <a:cubicBezTo>
                    <a:pt x="62" y="30"/>
                    <a:pt x="55" y="23"/>
                    <a:pt x="44" y="23"/>
                  </a:cubicBezTo>
                  <a:cubicBezTo>
                    <a:pt x="36" y="23"/>
                    <a:pt x="28" y="28"/>
                    <a:pt x="24" y="36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7" y="5"/>
                    <a:pt x="39" y="0"/>
                    <a:pt x="51" y="0"/>
                  </a:cubicBezTo>
                  <a:cubicBezTo>
                    <a:pt x="60" y="0"/>
                    <a:pt x="69" y="4"/>
                    <a:pt x="76" y="10"/>
                  </a:cubicBezTo>
                  <a:cubicBezTo>
                    <a:pt x="83" y="18"/>
                    <a:pt x="86" y="28"/>
                    <a:pt x="86" y="38"/>
                  </a:cubicBezTo>
                  <a:cubicBezTo>
                    <a:pt x="86" y="95"/>
                    <a:pt x="86" y="95"/>
                    <a:pt x="86" y="95"/>
                  </a:cubicBezTo>
                  <a:lnTo>
                    <a:pt x="62" y="9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26" name="Freeform 70">
              <a:extLst>
                <a:ext uri="{FF2B5EF4-FFF2-40B4-BE49-F238E27FC236}">
                  <a16:creationId xmlns:a16="http://schemas.microsoft.com/office/drawing/2014/main" id="{021235C1-DF74-8464-92B8-3B06D64F8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9101" y="3616325"/>
              <a:ext cx="96838" cy="190500"/>
            </a:xfrm>
            <a:custGeom>
              <a:avLst/>
              <a:gdLst>
                <a:gd name="T0" fmla="*/ 44 w 61"/>
                <a:gd name="T1" fmla="*/ 120 h 120"/>
                <a:gd name="T2" fmla="*/ 20 w 61"/>
                <a:gd name="T3" fmla="*/ 112 h 120"/>
                <a:gd name="T4" fmla="*/ 13 w 61"/>
                <a:gd name="T5" fmla="*/ 89 h 120"/>
                <a:gd name="T6" fmla="*/ 13 w 61"/>
                <a:gd name="T7" fmla="*/ 50 h 120"/>
                <a:gd name="T8" fmla="*/ 0 w 61"/>
                <a:gd name="T9" fmla="*/ 50 h 120"/>
                <a:gd name="T10" fmla="*/ 0 w 61"/>
                <a:gd name="T11" fmla="*/ 27 h 120"/>
                <a:gd name="T12" fmla="*/ 13 w 61"/>
                <a:gd name="T13" fmla="*/ 27 h 120"/>
                <a:gd name="T14" fmla="*/ 13 w 61"/>
                <a:gd name="T15" fmla="*/ 6 h 120"/>
                <a:gd name="T16" fmla="*/ 37 w 61"/>
                <a:gd name="T17" fmla="*/ 0 h 120"/>
                <a:gd name="T18" fmla="*/ 37 w 61"/>
                <a:gd name="T19" fmla="*/ 27 h 120"/>
                <a:gd name="T20" fmla="*/ 61 w 61"/>
                <a:gd name="T21" fmla="*/ 27 h 120"/>
                <a:gd name="T22" fmla="*/ 61 w 61"/>
                <a:gd name="T23" fmla="*/ 50 h 120"/>
                <a:gd name="T24" fmla="*/ 37 w 61"/>
                <a:gd name="T25" fmla="*/ 50 h 120"/>
                <a:gd name="T26" fmla="*/ 37 w 61"/>
                <a:gd name="T27" fmla="*/ 90 h 120"/>
                <a:gd name="T28" fmla="*/ 49 w 61"/>
                <a:gd name="T29" fmla="*/ 98 h 120"/>
                <a:gd name="T30" fmla="*/ 60 w 61"/>
                <a:gd name="T31" fmla="*/ 97 h 120"/>
                <a:gd name="T32" fmla="*/ 60 w 61"/>
                <a:gd name="T33" fmla="*/ 118 h 120"/>
                <a:gd name="T34" fmla="*/ 44 w 61"/>
                <a:gd name="T3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120">
                  <a:moveTo>
                    <a:pt x="44" y="120"/>
                  </a:moveTo>
                  <a:cubicBezTo>
                    <a:pt x="33" y="120"/>
                    <a:pt x="25" y="118"/>
                    <a:pt x="20" y="112"/>
                  </a:cubicBezTo>
                  <a:cubicBezTo>
                    <a:pt x="15" y="107"/>
                    <a:pt x="13" y="100"/>
                    <a:pt x="13" y="8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3"/>
                    <a:pt x="39" y="98"/>
                    <a:pt x="49" y="98"/>
                  </a:cubicBezTo>
                  <a:cubicBezTo>
                    <a:pt x="53" y="98"/>
                    <a:pt x="60" y="97"/>
                    <a:pt x="60" y="97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55" y="120"/>
                    <a:pt x="50" y="120"/>
                    <a:pt x="44" y="1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27" name="Freeform 71">
              <a:extLst>
                <a:ext uri="{FF2B5EF4-FFF2-40B4-BE49-F238E27FC236}">
                  <a16:creationId xmlns:a16="http://schemas.microsoft.com/office/drawing/2014/main" id="{85B10A7F-1171-C316-494A-3A254DED39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68763" y="3654425"/>
              <a:ext cx="150813" cy="155575"/>
            </a:xfrm>
            <a:custGeom>
              <a:avLst/>
              <a:gdLst>
                <a:gd name="T0" fmla="*/ 51 w 95"/>
                <a:gd name="T1" fmla="*/ 97 h 98"/>
                <a:gd name="T2" fmla="*/ 0 w 95"/>
                <a:gd name="T3" fmla="*/ 49 h 98"/>
                <a:gd name="T4" fmla="*/ 46 w 95"/>
                <a:gd name="T5" fmla="*/ 0 h 98"/>
                <a:gd name="T6" fmla="*/ 49 w 95"/>
                <a:gd name="T7" fmla="*/ 0 h 98"/>
                <a:gd name="T8" fmla="*/ 95 w 95"/>
                <a:gd name="T9" fmla="*/ 49 h 98"/>
                <a:gd name="T10" fmla="*/ 94 w 95"/>
                <a:gd name="T11" fmla="*/ 59 h 98"/>
                <a:gd name="T12" fmla="*/ 94 w 95"/>
                <a:gd name="T13" fmla="*/ 59 h 98"/>
                <a:gd name="T14" fmla="*/ 26 w 95"/>
                <a:gd name="T15" fmla="*/ 59 h 98"/>
                <a:gd name="T16" fmla="*/ 51 w 95"/>
                <a:gd name="T17" fmla="*/ 75 h 98"/>
                <a:gd name="T18" fmla="*/ 70 w 95"/>
                <a:gd name="T19" fmla="*/ 68 h 98"/>
                <a:gd name="T20" fmla="*/ 90 w 95"/>
                <a:gd name="T21" fmla="*/ 79 h 98"/>
                <a:gd name="T22" fmla="*/ 51 w 95"/>
                <a:gd name="T23" fmla="*/ 97 h 98"/>
                <a:gd name="T24" fmla="*/ 71 w 95"/>
                <a:gd name="T25" fmla="*/ 40 h 98"/>
                <a:gd name="T26" fmla="*/ 49 w 95"/>
                <a:gd name="T27" fmla="*/ 22 h 98"/>
                <a:gd name="T28" fmla="*/ 25 w 95"/>
                <a:gd name="T29" fmla="*/ 40 h 98"/>
                <a:gd name="T30" fmla="*/ 71 w 95"/>
                <a:gd name="T31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98">
                  <a:moveTo>
                    <a:pt x="51" y="97"/>
                  </a:moveTo>
                  <a:cubicBezTo>
                    <a:pt x="21" y="97"/>
                    <a:pt x="0" y="77"/>
                    <a:pt x="0" y="49"/>
                  </a:cubicBezTo>
                  <a:cubicBezTo>
                    <a:pt x="0" y="23"/>
                    <a:pt x="20" y="1"/>
                    <a:pt x="46" y="0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75" y="0"/>
                    <a:pt x="95" y="21"/>
                    <a:pt x="95" y="49"/>
                  </a:cubicBezTo>
                  <a:cubicBezTo>
                    <a:pt x="95" y="52"/>
                    <a:pt x="95" y="55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9" y="70"/>
                    <a:pt x="38" y="75"/>
                    <a:pt x="51" y="75"/>
                  </a:cubicBezTo>
                  <a:cubicBezTo>
                    <a:pt x="58" y="76"/>
                    <a:pt x="65" y="73"/>
                    <a:pt x="70" y="68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81" y="91"/>
                    <a:pt x="66" y="98"/>
                    <a:pt x="51" y="97"/>
                  </a:cubicBezTo>
                  <a:close/>
                  <a:moveTo>
                    <a:pt x="71" y="40"/>
                  </a:moveTo>
                  <a:cubicBezTo>
                    <a:pt x="69" y="29"/>
                    <a:pt x="60" y="22"/>
                    <a:pt x="49" y="22"/>
                  </a:cubicBezTo>
                  <a:cubicBezTo>
                    <a:pt x="38" y="21"/>
                    <a:pt x="28" y="29"/>
                    <a:pt x="25" y="40"/>
                  </a:cubicBezTo>
                  <a:lnTo>
                    <a:pt x="7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0" name="Freeform 72">
              <a:extLst>
                <a:ext uri="{FF2B5EF4-FFF2-40B4-BE49-F238E27FC236}">
                  <a16:creationId xmlns:a16="http://schemas.microsoft.com/office/drawing/2014/main" id="{297520EA-8913-71B4-B14B-D631F26AF4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09951" y="3654425"/>
              <a:ext cx="152400" cy="155575"/>
            </a:xfrm>
            <a:custGeom>
              <a:avLst/>
              <a:gdLst>
                <a:gd name="T0" fmla="*/ 51 w 96"/>
                <a:gd name="T1" fmla="*/ 97 h 98"/>
                <a:gd name="T2" fmla="*/ 1 w 96"/>
                <a:gd name="T3" fmla="*/ 49 h 98"/>
                <a:gd name="T4" fmla="*/ 46 w 96"/>
                <a:gd name="T5" fmla="*/ 0 h 98"/>
                <a:gd name="T6" fmla="*/ 49 w 96"/>
                <a:gd name="T7" fmla="*/ 0 h 98"/>
                <a:gd name="T8" fmla="*/ 96 w 96"/>
                <a:gd name="T9" fmla="*/ 49 h 98"/>
                <a:gd name="T10" fmla="*/ 95 w 96"/>
                <a:gd name="T11" fmla="*/ 59 h 98"/>
                <a:gd name="T12" fmla="*/ 95 w 96"/>
                <a:gd name="T13" fmla="*/ 59 h 98"/>
                <a:gd name="T14" fmla="*/ 26 w 96"/>
                <a:gd name="T15" fmla="*/ 59 h 98"/>
                <a:gd name="T16" fmla="*/ 52 w 96"/>
                <a:gd name="T17" fmla="*/ 75 h 98"/>
                <a:gd name="T18" fmla="*/ 71 w 96"/>
                <a:gd name="T19" fmla="*/ 68 h 98"/>
                <a:gd name="T20" fmla="*/ 91 w 96"/>
                <a:gd name="T21" fmla="*/ 79 h 98"/>
                <a:gd name="T22" fmla="*/ 51 w 96"/>
                <a:gd name="T23" fmla="*/ 97 h 98"/>
                <a:gd name="T24" fmla="*/ 72 w 96"/>
                <a:gd name="T25" fmla="*/ 40 h 98"/>
                <a:gd name="T26" fmla="*/ 49 w 96"/>
                <a:gd name="T27" fmla="*/ 22 h 98"/>
                <a:gd name="T28" fmla="*/ 26 w 96"/>
                <a:gd name="T29" fmla="*/ 40 h 98"/>
                <a:gd name="T30" fmla="*/ 72 w 96"/>
                <a:gd name="T31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98">
                  <a:moveTo>
                    <a:pt x="51" y="97"/>
                  </a:moveTo>
                  <a:cubicBezTo>
                    <a:pt x="22" y="97"/>
                    <a:pt x="1" y="77"/>
                    <a:pt x="1" y="49"/>
                  </a:cubicBezTo>
                  <a:cubicBezTo>
                    <a:pt x="0" y="23"/>
                    <a:pt x="20" y="1"/>
                    <a:pt x="46" y="0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76" y="0"/>
                    <a:pt x="96" y="21"/>
                    <a:pt x="96" y="49"/>
                  </a:cubicBezTo>
                  <a:cubicBezTo>
                    <a:pt x="96" y="52"/>
                    <a:pt x="96" y="55"/>
                    <a:pt x="95" y="59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9" y="70"/>
                    <a:pt x="38" y="75"/>
                    <a:pt x="52" y="75"/>
                  </a:cubicBezTo>
                  <a:cubicBezTo>
                    <a:pt x="59" y="76"/>
                    <a:pt x="66" y="73"/>
                    <a:pt x="71" y="68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81" y="91"/>
                    <a:pt x="67" y="98"/>
                    <a:pt x="51" y="97"/>
                  </a:cubicBezTo>
                  <a:close/>
                  <a:moveTo>
                    <a:pt x="72" y="40"/>
                  </a:moveTo>
                  <a:cubicBezTo>
                    <a:pt x="70" y="29"/>
                    <a:pt x="60" y="22"/>
                    <a:pt x="49" y="22"/>
                  </a:cubicBezTo>
                  <a:cubicBezTo>
                    <a:pt x="38" y="21"/>
                    <a:pt x="28" y="29"/>
                    <a:pt x="26" y="40"/>
                  </a:cubicBezTo>
                  <a:lnTo>
                    <a:pt x="72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3" name="Freeform 73">
              <a:extLst>
                <a:ext uri="{FF2B5EF4-FFF2-40B4-BE49-F238E27FC236}">
                  <a16:creationId xmlns:a16="http://schemas.microsoft.com/office/drawing/2014/main" id="{96AA594F-D2C3-9A0E-C560-268136DFB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2301" y="3654425"/>
              <a:ext cx="233363" cy="150813"/>
            </a:xfrm>
            <a:custGeom>
              <a:avLst/>
              <a:gdLst>
                <a:gd name="T0" fmla="*/ 137 w 148"/>
                <a:gd name="T1" fmla="*/ 10 h 95"/>
                <a:gd name="T2" fmla="*/ 113 w 148"/>
                <a:gd name="T3" fmla="*/ 0 h 95"/>
                <a:gd name="T4" fmla="*/ 110 w 148"/>
                <a:gd name="T5" fmla="*/ 1 h 95"/>
                <a:gd name="T6" fmla="*/ 90 w 148"/>
                <a:gd name="T7" fmla="*/ 6 h 95"/>
                <a:gd name="T8" fmla="*/ 84 w 148"/>
                <a:gd name="T9" fmla="*/ 12 h 95"/>
                <a:gd name="T10" fmla="*/ 83 w 148"/>
                <a:gd name="T11" fmla="*/ 13 h 95"/>
                <a:gd name="T12" fmla="*/ 80 w 148"/>
                <a:gd name="T13" fmla="*/ 16 h 95"/>
                <a:gd name="T14" fmla="*/ 76 w 148"/>
                <a:gd name="T15" fmla="*/ 10 h 95"/>
                <a:gd name="T16" fmla="*/ 65 w 148"/>
                <a:gd name="T17" fmla="*/ 3 h 95"/>
                <a:gd name="T18" fmla="*/ 51 w 148"/>
                <a:gd name="T19" fmla="*/ 0 h 95"/>
                <a:gd name="T20" fmla="*/ 21 w 148"/>
                <a:gd name="T21" fmla="*/ 13 h 95"/>
                <a:gd name="T22" fmla="*/ 21 w 148"/>
                <a:gd name="T23" fmla="*/ 3 h 95"/>
                <a:gd name="T24" fmla="*/ 0 w 148"/>
                <a:gd name="T25" fmla="*/ 3 h 95"/>
                <a:gd name="T26" fmla="*/ 0 w 148"/>
                <a:gd name="T27" fmla="*/ 95 h 95"/>
                <a:gd name="T28" fmla="*/ 24 w 148"/>
                <a:gd name="T29" fmla="*/ 95 h 95"/>
                <a:gd name="T30" fmla="*/ 24 w 148"/>
                <a:gd name="T31" fmla="*/ 36 h 95"/>
                <a:gd name="T32" fmla="*/ 44 w 148"/>
                <a:gd name="T33" fmla="*/ 23 h 95"/>
                <a:gd name="T34" fmla="*/ 62 w 148"/>
                <a:gd name="T35" fmla="*/ 38 h 95"/>
                <a:gd name="T36" fmla="*/ 62 w 148"/>
                <a:gd name="T37" fmla="*/ 40 h 95"/>
                <a:gd name="T38" fmla="*/ 62 w 148"/>
                <a:gd name="T39" fmla="*/ 41 h 95"/>
                <a:gd name="T40" fmla="*/ 62 w 148"/>
                <a:gd name="T41" fmla="*/ 95 h 95"/>
                <a:gd name="T42" fmla="*/ 86 w 148"/>
                <a:gd name="T43" fmla="*/ 95 h 95"/>
                <a:gd name="T44" fmla="*/ 86 w 148"/>
                <a:gd name="T45" fmla="*/ 38 h 95"/>
                <a:gd name="T46" fmla="*/ 86 w 148"/>
                <a:gd name="T47" fmla="*/ 37 h 95"/>
                <a:gd name="T48" fmla="*/ 86 w 148"/>
                <a:gd name="T49" fmla="*/ 36 h 95"/>
                <a:gd name="T50" fmla="*/ 86 w 148"/>
                <a:gd name="T51" fmla="*/ 36 h 95"/>
                <a:gd name="T52" fmla="*/ 106 w 148"/>
                <a:gd name="T53" fmla="*/ 23 h 95"/>
                <a:gd name="T54" fmla="*/ 123 w 148"/>
                <a:gd name="T55" fmla="*/ 41 h 95"/>
                <a:gd name="T56" fmla="*/ 123 w 148"/>
                <a:gd name="T57" fmla="*/ 95 h 95"/>
                <a:gd name="T58" fmla="*/ 148 w 148"/>
                <a:gd name="T59" fmla="*/ 95 h 95"/>
                <a:gd name="T60" fmla="*/ 148 w 148"/>
                <a:gd name="T61" fmla="*/ 38 h 95"/>
                <a:gd name="T62" fmla="*/ 137 w 148"/>
                <a:gd name="T63" fmla="*/ 1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95">
                  <a:moveTo>
                    <a:pt x="137" y="10"/>
                  </a:moveTo>
                  <a:cubicBezTo>
                    <a:pt x="131" y="4"/>
                    <a:pt x="122" y="0"/>
                    <a:pt x="113" y="0"/>
                  </a:cubicBezTo>
                  <a:cubicBezTo>
                    <a:pt x="112" y="0"/>
                    <a:pt x="111" y="0"/>
                    <a:pt x="110" y="1"/>
                  </a:cubicBezTo>
                  <a:cubicBezTo>
                    <a:pt x="103" y="1"/>
                    <a:pt x="96" y="3"/>
                    <a:pt x="90" y="6"/>
                  </a:cubicBezTo>
                  <a:cubicBezTo>
                    <a:pt x="88" y="7"/>
                    <a:pt x="85" y="9"/>
                    <a:pt x="84" y="12"/>
                  </a:cubicBezTo>
                  <a:cubicBezTo>
                    <a:pt x="83" y="12"/>
                    <a:pt x="83" y="12"/>
                    <a:pt x="83" y="13"/>
                  </a:cubicBezTo>
                  <a:cubicBezTo>
                    <a:pt x="82" y="14"/>
                    <a:pt x="81" y="15"/>
                    <a:pt x="80" y="16"/>
                  </a:cubicBezTo>
                  <a:cubicBezTo>
                    <a:pt x="79" y="14"/>
                    <a:pt x="78" y="12"/>
                    <a:pt x="76" y="10"/>
                  </a:cubicBezTo>
                  <a:cubicBezTo>
                    <a:pt x="73" y="7"/>
                    <a:pt x="69" y="5"/>
                    <a:pt x="65" y="3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39" y="0"/>
                    <a:pt x="27" y="5"/>
                    <a:pt x="21" y="1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8" y="28"/>
                    <a:pt x="36" y="23"/>
                    <a:pt x="44" y="23"/>
                  </a:cubicBezTo>
                  <a:cubicBezTo>
                    <a:pt x="53" y="22"/>
                    <a:pt x="61" y="29"/>
                    <a:pt x="62" y="38"/>
                  </a:cubicBezTo>
                  <a:cubicBezTo>
                    <a:pt x="62" y="39"/>
                    <a:pt x="62" y="39"/>
                    <a:pt x="62" y="40"/>
                  </a:cubicBezTo>
                  <a:cubicBezTo>
                    <a:pt x="62" y="40"/>
                    <a:pt x="62" y="41"/>
                    <a:pt x="62" y="41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6" y="38"/>
                    <a:pt x="86" y="37"/>
                    <a:pt x="86" y="37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9" y="28"/>
                    <a:pt x="97" y="23"/>
                    <a:pt x="106" y="23"/>
                  </a:cubicBezTo>
                  <a:cubicBezTo>
                    <a:pt x="117" y="23"/>
                    <a:pt x="123" y="30"/>
                    <a:pt x="123" y="41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48" y="95"/>
                    <a:pt x="148" y="95"/>
                    <a:pt x="148" y="95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8" y="28"/>
                    <a:pt x="144" y="18"/>
                    <a:pt x="137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5" name="Freeform 74">
              <a:extLst>
                <a:ext uri="{FF2B5EF4-FFF2-40B4-BE49-F238E27FC236}">
                  <a16:creationId xmlns:a16="http://schemas.microsoft.com/office/drawing/2014/main" id="{0C78453F-154C-5F68-CECD-5AC0D2635C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3463" y="3616325"/>
              <a:ext cx="153988" cy="193675"/>
            </a:xfrm>
            <a:custGeom>
              <a:avLst/>
              <a:gdLst>
                <a:gd name="T0" fmla="*/ 73 w 97"/>
                <a:gd name="T1" fmla="*/ 0 h 122"/>
                <a:gd name="T2" fmla="*/ 73 w 97"/>
                <a:gd name="T3" fmla="*/ 32 h 122"/>
                <a:gd name="T4" fmla="*/ 49 w 97"/>
                <a:gd name="T5" fmla="*/ 24 h 122"/>
                <a:gd name="T6" fmla="*/ 0 w 97"/>
                <a:gd name="T7" fmla="*/ 73 h 122"/>
                <a:gd name="T8" fmla="*/ 49 w 97"/>
                <a:gd name="T9" fmla="*/ 121 h 122"/>
                <a:gd name="T10" fmla="*/ 73 w 97"/>
                <a:gd name="T11" fmla="*/ 114 h 122"/>
                <a:gd name="T12" fmla="*/ 73 w 97"/>
                <a:gd name="T13" fmla="*/ 119 h 122"/>
                <a:gd name="T14" fmla="*/ 97 w 97"/>
                <a:gd name="T15" fmla="*/ 119 h 122"/>
                <a:gd name="T16" fmla="*/ 97 w 97"/>
                <a:gd name="T17" fmla="*/ 6 h 122"/>
                <a:gd name="T18" fmla="*/ 73 w 97"/>
                <a:gd name="T19" fmla="*/ 0 h 122"/>
                <a:gd name="T20" fmla="*/ 49 w 97"/>
                <a:gd name="T21" fmla="*/ 98 h 122"/>
                <a:gd name="T22" fmla="*/ 23 w 97"/>
                <a:gd name="T23" fmla="*/ 73 h 122"/>
                <a:gd name="T24" fmla="*/ 48 w 97"/>
                <a:gd name="T25" fmla="*/ 48 h 122"/>
                <a:gd name="T26" fmla="*/ 73 w 97"/>
                <a:gd name="T27" fmla="*/ 72 h 122"/>
                <a:gd name="T28" fmla="*/ 73 w 97"/>
                <a:gd name="T29" fmla="*/ 73 h 122"/>
                <a:gd name="T30" fmla="*/ 50 w 97"/>
                <a:gd name="T31" fmla="*/ 98 h 122"/>
                <a:gd name="T32" fmla="*/ 49 w 97"/>
                <a:gd name="T33" fmla="*/ 9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122">
                  <a:moveTo>
                    <a:pt x="73" y="0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27"/>
                    <a:pt x="57" y="24"/>
                    <a:pt x="49" y="24"/>
                  </a:cubicBezTo>
                  <a:cubicBezTo>
                    <a:pt x="22" y="24"/>
                    <a:pt x="0" y="46"/>
                    <a:pt x="0" y="73"/>
                  </a:cubicBezTo>
                  <a:cubicBezTo>
                    <a:pt x="0" y="100"/>
                    <a:pt x="22" y="121"/>
                    <a:pt x="49" y="121"/>
                  </a:cubicBezTo>
                  <a:cubicBezTo>
                    <a:pt x="57" y="122"/>
                    <a:pt x="66" y="119"/>
                    <a:pt x="73" y="114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73" y="0"/>
                  </a:lnTo>
                  <a:close/>
                  <a:moveTo>
                    <a:pt x="49" y="98"/>
                  </a:moveTo>
                  <a:cubicBezTo>
                    <a:pt x="35" y="98"/>
                    <a:pt x="24" y="87"/>
                    <a:pt x="23" y="73"/>
                  </a:cubicBezTo>
                  <a:cubicBezTo>
                    <a:pt x="23" y="59"/>
                    <a:pt x="34" y="48"/>
                    <a:pt x="48" y="48"/>
                  </a:cubicBezTo>
                  <a:cubicBezTo>
                    <a:pt x="62" y="48"/>
                    <a:pt x="73" y="59"/>
                    <a:pt x="73" y="72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4" y="86"/>
                    <a:pt x="64" y="97"/>
                    <a:pt x="50" y="98"/>
                  </a:cubicBezTo>
                  <a:cubicBezTo>
                    <a:pt x="50" y="98"/>
                    <a:pt x="49" y="98"/>
                    <a:pt x="49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47" name="Oval 75">
              <a:extLst>
                <a:ext uri="{FF2B5EF4-FFF2-40B4-BE49-F238E27FC236}">
                  <a16:creationId xmlns:a16="http://schemas.microsoft.com/office/drawing/2014/main" id="{C2696CBF-0B55-3B86-8607-11097956E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9876" y="3586163"/>
              <a:ext cx="290513" cy="2921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248" name="Grupa 247">
            <a:extLst>
              <a:ext uri="{FF2B5EF4-FFF2-40B4-BE49-F238E27FC236}">
                <a16:creationId xmlns:a16="http://schemas.microsoft.com/office/drawing/2014/main" id="{171E69EE-E96F-FF97-85AE-6C8923CBEA60}"/>
              </a:ext>
            </a:extLst>
          </p:cNvPr>
          <p:cNvGrpSpPr/>
          <p:nvPr userDrawn="1"/>
        </p:nvGrpSpPr>
        <p:grpSpPr>
          <a:xfrm>
            <a:off x="7308808" y="4177461"/>
            <a:ext cx="2019268" cy="398235"/>
            <a:chOff x="4943476" y="3605213"/>
            <a:chExt cx="1241425" cy="241300"/>
          </a:xfrm>
        </p:grpSpPr>
        <p:sp>
          <p:nvSpPr>
            <p:cNvPr id="249" name="Freeform 76">
              <a:extLst>
                <a:ext uri="{FF2B5EF4-FFF2-40B4-BE49-F238E27FC236}">
                  <a16:creationId xmlns:a16="http://schemas.microsoft.com/office/drawing/2014/main" id="{A833E901-14ED-404E-CB04-304C72CD6B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3476" y="3605213"/>
              <a:ext cx="295275" cy="241300"/>
            </a:xfrm>
            <a:custGeom>
              <a:avLst/>
              <a:gdLst>
                <a:gd name="T0" fmla="*/ 164 w 186"/>
                <a:gd name="T1" fmla="*/ 41 h 152"/>
                <a:gd name="T2" fmla="*/ 56 w 186"/>
                <a:gd name="T3" fmla="*/ 31 h 152"/>
                <a:gd name="T4" fmla="*/ 15 w 186"/>
                <a:gd name="T5" fmla="*/ 128 h 152"/>
                <a:gd name="T6" fmla="*/ 87 w 186"/>
                <a:gd name="T7" fmla="*/ 139 h 152"/>
                <a:gd name="T8" fmla="*/ 169 w 186"/>
                <a:gd name="T9" fmla="*/ 116 h 152"/>
                <a:gd name="T10" fmla="*/ 164 w 186"/>
                <a:gd name="T11" fmla="*/ 41 h 152"/>
                <a:gd name="T12" fmla="*/ 153 w 186"/>
                <a:gd name="T13" fmla="*/ 86 h 152"/>
                <a:gd name="T14" fmla="*/ 142 w 186"/>
                <a:gd name="T15" fmla="*/ 103 h 152"/>
                <a:gd name="T16" fmla="*/ 131 w 186"/>
                <a:gd name="T17" fmla="*/ 86 h 152"/>
                <a:gd name="T18" fmla="*/ 121 w 186"/>
                <a:gd name="T19" fmla="*/ 66 h 152"/>
                <a:gd name="T20" fmla="*/ 109 w 186"/>
                <a:gd name="T21" fmla="*/ 87 h 152"/>
                <a:gd name="T22" fmla="*/ 87 w 186"/>
                <a:gd name="T23" fmla="*/ 116 h 152"/>
                <a:gd name="T24" fmla="*/ 69 w 186"/>
                <a:gd name="T25" fmla="*/ 95 h 152"/>
                <a:gd name="T26" fmla="*/ 61 w 186"/>
                <a:gd name="T27" fmla="*/ 79 h 152"/>
                <a:gd name="T28" fmla="*/ 55 w 186"/>
                <a:gd name="T29" fmla="*/ 91 h 152"/>
                <a:gd name="T30" fmla="*/ 27 w 186"/>
                <a:gd name="T31" fmla="*/ 118 h 152"/>
                <a:gd name="T32" fmla="*/ 33 w 186"/>
                <a:gd name="T33" fmla="*/ 111 h 152"/>
                <a:gd name="T34" fmla="*/ 41 w 186"/>
                <a:gd name="T35" fmla="*/ 90 h 152"/>
                <a:gd name="T36" fmla="*/ 57 w 186"/>
                <a:gd name="T37" fmla="*/ 63 h 152"/>
                <a:gd name="T38" fmla="*/ 69 w 186"/>
                <a:gd name="T39" fmla="*/ 80 h 152"/>
                <a:gd name="T40" fmla="*/ 78 w 186"/>
                <a:gd name="T41" fmla="*/ 96 h 152"/>
                <a:gd name="T42" fmla="*/ 91 w 186"/>
                <a:gd name="T43" fmla="*/ 70 h 152"/>
                <a:gd name="T44" fmla="*/ 111 w 186"/>
                <a:gd name="T45" fmla="*/ 42 h 152"/>
                <a:gd name="T46" fmla="*/ 132 w 186"/>
                <a:gd name="T47" fmla="*/ 74 h 152"/>
                <a:gd name="T48" fmla="*/ 139 w 186"/>
                <a:gd name="T49" fmla="*/ 90 h 152"/>
                <a:gd name="T50" fmla="*/ 144 w 186"/>
                <a:gd name="T51" fmla="*/ 85 h 152"/>
                <a:gd name="T52" fmla="*/ 154 w 186"/>
                <a:gd name="T53" fmla="*/ 71 h 152"/>
                <a:gd name="T54" fmla="*/ 162 w 186"/>
                <a:gd name="T55" fmla="*/ 69 h 152"/>
                <a:gd name="T56" fmla="*/ 153 w 186"/>
                <a:gd name="T57" fmla="*/ 8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6" h="152">
                  <a:moveTo>
                    <a:pt x="164" y="41"/>
                  </a:moveTo>
                  <a:cubicBezTo>
                    <a:pt x="138" y="0"/>
                    <a:pt x="87" y="10"/>
                    <a:pt x="56" y="31"/>
                  </a:cubicBezTo>
                  <a:cubicBezTo>
                    <a:pt x="25" y="53"/>
                    <a:pt x="0" y="106"/>
                    <a:pt x="15" y="128"/>
                  </a:cubicBezTo>
                  <a:cubicBezTo>
                    <a:pt x="30" y="151"/>
                    <a:pt x="51" y="152"/>
                    <a:pt x="87" y="139"/>
                  </a:cubicBezTo>
                  <a:cubicBezTo>
                    <a:pt x="123" y="125"/>
                    <a:pt x="152" y="146"/>
                    <a:pt x="169" y="116"/>
                  </a:cubicBezTo>
                  <a:cubicBezTo>
                    <a:pt x="186" y="85"/>
                    <a:pt x="177" y="61"/>
                    <a:pt x="164" y="41"/>
                  </a:cubicBezTo>
                  <a:close/>
                  <a:moveTo>
                    <a:pt x="153" y="86"/>
                  </a:moveTo>
                  <a:cubicBezTo>
                    <a:pt x="149" y="95"/>
                    <a:pt x="147" y="103"/>
                    <a:pt x="142" y="103"/>
                  </a:cubicBezTo>
                  <a:cubicBezTo>
                    <a:pt x="137" y="103"/>
                    <a:pt x="134" y="95"/>
                    <a:pt x="131" y="86"/>
                  </a:cubicBezTo>
                  <a:cubicBezTo>
                    <a:pt x="129" y="77"/>
                    <a:pt x="125" y="66"/>
                    <a:pt x="121" y="66"/>
                  </a:cubicBezTo>
                  <a:cubicBezTo>
                    <a:pt x="117" y="66"/>
                    <a:pt x="113" y="78"/>
                    <a:pt x="109" y="87"/>
                  </a:cubicBezTo>
                  <a:cubicBezTo>
                    <a:pt x="103" y="101"/>
                    <a:pt x="97" y="116"/>
                    <a:pt x="87" y="116"/>
                  </a:cubicBezTo>
                  <a:cubicBezTo>
                    <a:pt x="78" y="116"/>
                    <a:pt x="73" y="105"/>
                    <a:pt x="69" y="95"/>
                  </a:cubicBezTo>
                  <a:cubicBezTo>
                    <a:pt x="66" y="88"/>
                    <a:pt x="64" y="79"/>
                    <a:pt x="61" y="79"/>
                  </a:cubicBezTo>
                  <a:cubicBezTo>
                    <a:pt x="58" y="79"/>
                    <a:pt x="56" y="86"/>
                    <a:pt x="55" y="91"/>
                  </a:cubicBezTo>
                  <a:cubicBezTo>
                    <a:pt x="52" y="104"/>
                    <a:pt x="46" y="118"/>
                    <a:pt x="27" y="118"/>
                  </a:cubicBezTo>
                  <a:cubicBezTo>
                    <a:pt x="29" y="116"/>
                    <a:pt x="31" y="114"/>
                    <a:pt x="33" y="111"/>
                  </a:cubicBezTo>
                  <a:cubicBezTo>
                    <a:pt x="37" y="105"/>
                    <a:pt x="39" y="98"/>
                    <a:pt x="41" y="90"/>
                  </a:cubicBezTo>
                  <a:cubicBezTo>
                    <a:pt x="45" y="77"/>
                    <a:pt x="49" y="63"/>
                    <a:pt x="57" y="63"/>
                  </a:cubicBezTo>
                  <a:cubicBezTo>
                    <a:pt x="65" y="63"/>
                    <a:pt x="67" y="73"/>
                    <a:pt x="69" y="80"/>
                  </a:cubicBezTo>
                  <a:cubicBezTo>
                    <a:pt x="71" y="90"/>
                    <a:pt x="73" y="96"/>
                    <a:pt x="78" y="96"/>
                  </a:cubicBezTo>
                  <a:cubicBezTo>
                    <a:pt x="82" y="95"/>
                    <a:pt x="87" y="82"/>
                    <a:pt x="91" y="70"/>
                  </a:cubicBezTo>
                  <a:cubicBezTo>
                    <a:pt x="96" y="56"/>
                    <a:pt x="102" y="42"/>
                    <a:pt x="111" y="42"/>
                  </a:cubicBezTo>
                  <a:cubicBezTo>
                    <a:pt x="122" y="42"/>
                    <a:pt x="127" y="59"/>
                    <a:pt x="132" y="74"/>
                  </a:cubicBezTo>
                  <a:cubicBezTo>
                    <a:pt x="134" y="80"/>
                    <a:pt x="137" y="90"/>
                    <a:pt x="139" y="90"/>
                  </a:cubicBezTo>
                  <a:cubicBezTo>
                    <a:pt x="141" y="90"/>
                    <a:pt x="142" y="89"/>
                    <a:pt x="144" y="85"/>
                  </a:cubicBezTo>
                  <a:cubicBezTo>
                    <a:pt x="147" y="78"/>
                    <a:pt x="150" y="73"/>
                    <a:pt x="154" y="71"/>
                  </a:cubicBezTo>
                  <a:cubicBezTo>
                    <a:pt x="157" y="69"/>
                    <a:pt x="159" y="69"/>
                    <a:pt x="162" y="69"/>
                  </a:cubicBezTo>
                  <a:cubicBezTo>
                    <a:pt x="158" y="74"/>
                    <a:pt x="155" y="80"/>
                    <a:pt x="153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0" name="Freeform 77">
              <a:extLst>
                <a:ext uri="{FF2B5EF4-FFF2-40B4-BE49-F238E27FC236}">
                  <a16:creationId xmlns:a16="http://schemas.microsoft.com/office/drawing/2014/main" id="{0D22AA61-62EF-502E-52DF-DD9333EB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013" y="3681413"/>
              <a:ext cx="131763" cy="101600"/>
            </a:xfrm>
            <a:custGeom>
              <a:avLst/>
              <a:gdLst>
                <a:gd name="T0" fmla="*/ 58 w 83"/>
                <a:gd name="T1" fmla="*/ 0 h 64"/>
                <a:gd name="T2" fmla="*/ 83 w 83"/>
                <a:gd name="T3" fmla="*/ 25 h 64"/>
                <a:gd name="T4" fmla="*/ 83 w 83"/>
                <a:gd name="T5" fmla="*/ 61 h 64"/>
                <a:gd name="T6" fmla="*/ 82 w 83"/>
                <a:gd name="T7" fmla="*/ 63 h 64"/>
                <a:gd name="T8" fmla="*/ 71 w 83"/>
                <a:gd name="T9" fmla="*/ 63 h 64"/>
                <a:gd name="T10" fmla="*/ 70 w 83"/>
                <a:gd name="T11" fmla="*/ 62 h 64"/>
                <a:gd name="T12" fmla="*/ 70 w 83"/>
                <a:gd name="T13" fmla="*/ 61 h 64"/>
                <a:gd name="T14" fmla="*/ 70 w 83"/>
                <a:gd name="T15" fmla="*/ 25 h 64"/>
                <a:gd name="T16" fmla="*/ 60 w 83"/>
                <a:gd name="T17" fmla="*/ 13 h 64"/>
                <a:gd name="T18" fmla="*/ 57 w 83"/>
                <a:gd name="T19" fmla="*/ 13 h 64"/>
                <a:gd name="T20" fmla="*/ 47 w 83"/>
                <a:gd name="T21" fmla="*/ 16 h 64"/>
                <a:gd name="T22" fmla="*/ 48 w 83"/>
                <a:gd name="T23" fmla="*/ 25 h 64"/>
                <a:gd name="T24" fmla="*/ 48 w 83"/>
                <a:gd name="T25" fmla="*/ 62 h 64"/>
                <a:gd name="T26" fmla="*/ 47 w 83"/>
                <a:gd name="T27" fmla="*/ 63 h 64"/>
                <a:gd name="T28" fmla="*/ 37 w 83"/>
                <a:gd name="T29" fmla="*/ 63 h 64"/>
                <a:gd name="T30" fmla="*/ 35 w 83"/>
                <a:gd name="T31" fmla="*/ 62 h 64"/>
                <a:gd name="T32" fmla="*/ 35 w 83"/>
                <a:gd name="T33" fmla="*/ 25 h 64"/>
                <a:gd name="T34" fmla="*/ 23 w 83"/>
                <a:gd name="T35" fmla="*/ 13 h 64"/>
                <a:gd name="T36" fmla="*/ 14 w 83"/>
                <a:gd name="T37" fmla="*/ 14 h 64"/>
                <a:gd name="T38" fmla="*/ 14 w 83"/>
                <a:gd name="T39" fmla="*/ 62 h 64"/>
                <a:gd name="T40" fmla="*/ 12 w 83"/>
                <a:gd name="T41" fmla="*/ 64 h 64"/>
                <a:gd name="T42" fmla="*/ 2 w 83"/>
                <a:gd name="T43" fmla="*/ 64 h 64"/>
                <a:gd name="T44" fmla="*/ 0 w 83"/>
                <a:gd name="T45" fmla="*/ 62 h 64"/>
                <a:gd name="T46" fmla="*/ 0 w 83"/>
                <a:gd name="T47" fmla="*/ 7 h 64"/>
                <a:gd name="T48" fmla="*/ 2 w 83"/>
                <a:gd name="T49" fmla="*/ 5 h 64"/>
                <a:gd name="T50" fmla="*/ 23 w 83"/>
                <a:gd name="T51" fmla="*/ 0 h 64"/>
                <a:gd name="T52" fmla="*/ 40 w 83"/>
                <a:gd name="T53" fmla="*/ 6 h 64"/>
                <a:gd name="T54" fmla="*/ 58 w 83"/>
                <a:gd name="T5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64">
                  <a:moveTo>
                    <a:pt x="58" y="0"/>
                  </a:moveTo>
                  <a:cubicBezTo>
                    <a:pt x="73" y="0"/>
                    <a:pt x="83" y="9"/>
                    <a:pt x="83" y="25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3"/>
                    <a:pt x="83" y="63"/>
                    <a:pt x="82" y="6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0" y="63"/>
                    <a:pt x="70" y="63"/>
                    <a:pt x="70" y="62"/>
                  </a:cubicBezTo>
                  <a:cubicBezTo>
                    <a:pt x="69" y="62"/>
                    <a:pt x="69" y="62"/>
                    <a:pt x="70" y="61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0" y="19"/>
                    <a:pt x="66" y="13"/>
                    <a:pt x="60" y="13"/>
                  </a:cubicBezTo>
                  <a:cubicBezTo>
                    <a:pt x="59" y="12"/>
                    <a:pt x="58" y="12"/>
                    <a:pt x="57" y="13"/>
                  </a:cubicBezTo>
                  <a:cubicBezTo>
                    <a:pt x="53" y="13"/>
                    <a:pt x="50" y="14"/>
                    <a:pt x="47" y="16"/>
                  </a:cubicBezTo>
                  <a:cubicBezTo>
                    <a:pt x="48" y="19"/>
                    <a:pt x="48" y="22"/>
                    <a:pt x="48" y="25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63"/>
                    <a:pt x="48" y="63"/>
                    <a:pt x="4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6" y="64"/>
                    <a:pt x="35" y="63"/>
                    <a:pt x="35" y="62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16"/>
                    <a:pt x="31" y="13"/>
                    <a:pt x="23" y="13"/>
                  </a:cubicBezTo>
                  <a:cubicBezTo>
                    <a:pt x="20" y="13"/>
                    <a:pt x="17" y="13"/>
                    <a:pt x="14" y="14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3"/>
                    <a:pt x="13" y="64"/>
                    <a:pt x="1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1" y="64"/>
                    <a:pt x="0" y="63"/>
                    <a:pt x="0" y="6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2" y="5"/>
                  </a:cubicBezTo>
                  <a:cubicBezTo>
                    <a:pt x="8" y="2"/>
                    <a:pt x="16" y="0"/>
                    <a:pt x="23" y="0"/>
                  </a:cubicBezTo>
                  <a:cubicBezTo>
                    <a:pt x="29" y="0"/>
                    <a:pt x="35" y="2"/>
                    <a:pt x="40" y="6"/>
                  </a:cubicBezTo>
                  <a:cubicBezTo>
                    <a:pt x="45" y="2"/>
                    <a:pt x="51" y="0"/>
                    <a:pt x="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1" name="Freeform 78">
              <a:extLst>
                <a:ext uri="{FF2B5EF4-FFF2-40B4-BE49-F238E27FC236}">
                  <a16:creationId xmlns:a16="http://schemas.microsoft.com/office/drawing/2014/main" id="{64A78EDC-FA22-DEDC-1797-9D9336F2BB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7826" y="3681413"/>
              <a:ext cx="87313" cy="103188"/>
            </a:xfrm>
            <a:custGeom>
              <a:avLst/>
              <a:gdLst>
                <a:gd name="T0" fmla="*/ 28 w 55"/>
                <a:gd name="T1" fmla="*/ 65 h 65"/>
                <a:gd name="T2" fmla="*/ 0 w 55"/>
                <a:gd name="T3" fmla="*/ 41 h 65"/>
                <a:gd name="T4" fmla="*/ 0 w 55"/>
                <a:gd name="T5" fmla="*/ 25 h 65"/>
                <a:gd name="T6" fmla="*/ 28 w 55"/>
                <a:gd name="T7" fmla="*/ 0 h 65"/>
                <a:gd name="T8" fmla="*/ 55 w 55"/>
                <a:gd name="T9" fmla="*/ 25 h 65"/>
                <a:gd name="T10" fmla="*/ 55 w 55"/>
                <a:gd name="T11" fmla="*/ 41 h 65"/>
                <a:gd name="T12" fmla="*/ 28 w 55"/>
                <a:gd name="T13" fmla="*/ 65 h 65"/>
                <a:gd name="T14" fmla="*/ 28 w 55"/>
                <a:gd name="T15" fmla="*/ 52 h 65"/>
                <a:gd name="T16" fmla="*/ 41 w 55"/>
                <a:gd name="T17" fmla="*/ 41 h 65"/>
                <a:gd name="T18" fmla="*/ 41 w 55"/>
                <a:gd name="T19" fmla="*/ 25 h 65"/>
                <a:gd name="T20" fmla="*/ 28 w 55"/>
                <a:gd name="T21" fmla="*/ 13 h 65"/>
                <a:gd name="T22" fmla="*/ 15 w 55"/>
                <a:gd name="T23" fmla="*/ 25 h 65"/>
                <a:gd name="T24" fmla="*/ 15 w 55"/>
                <a:gd name="T25" fmla="*/ 41 h 65"/>
                <a:gd name="T26" fmla="*/ 28 w 55"/>
                <a:gd name="T27" fmla="*/ 5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65">
                  <a:moveTo>
                    <a:pt x="28" y="65"/>
                  </a:moveTo>
                  <a:cubicBezTo>
                    <a:pt x="11" y="65"/>
                    <a:pt x="0" y="55"/>
                    <a:pt x="0" y="4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8" y="0"/>
                  </a:cubicBezTo>
                  <a:cubicBezTo>
                    <a:pt x="44" y="0"/>
                    <a:pt x="55" y="10"/>
                    <a:pt x="55" y="25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55"/>
                    <a:pt x="44" y="65"/>
                    <a:pt x="28" y="65"/>
                  </a:cubicBezTo>
                  <a:close/>
                  <a:moveTo>
                    <a:pt x="28" y="52"/>
                  </a:moveTo>
                  <a:cubicBezTo>
                    <a:pt x="36" y="52"/>
                    <a:pt x="41" y="48"/>
                    <a:pt x="41" y="41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17"/>
                    <a:pt x="36" y="13"/>
                    <a:pt x="28" y="13"/>
                  </a:cubicBezTo>
                  <a:cubicBezTo>
                    <a:pt x="19" y="13"/>
                    <a:pt x="15" y="17"/>
                    <a:pt x="15" y="25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8"/>
                    <a:pt x="19" y="52"/>
                    <a:pt x="28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2" name="Freeform 79">
              <a:extLst>
                <a:ext uri="{FF2B5EF4-FFF2-40B4-BE49-F238E27FC236}">
                  <a16:creationId xmlns:a16="http://schemas.microsoft.com/office/drawing/2014/main" id="{559AEC80-3630-E6DD-42ED-15B4198EC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188" y="3681413"/>
              <a:ext cx="84138" cy="100013"/>
            </a:xfrm>
            <a:custGeom>
              <a:avLst/>
              <a:gdLst>
                <a:gd name="T0" fmla="*/ 2 w 53"/>
                <a:gd name="T1" fmla="*/ 63 h 63"/>
                <a:gd name="T2" fmla="*/ 0 w 53"/>
                <a:gd name="T3" fmla="*/ 62 h 63"/>
                <a:gd name="T4" fmla="*/ 0 w 53"/>
                <a:gd name="T5" fmla="*/ 7 h 63"/>
                <a:gd name="T6" fmla="*/ 1 w 53"/>
                <a:gd name="T7" fmla="*/ 5 h 63"/>
                <a:gd name="T8" fmla="*/ 25 w 53"/>
                <a:gd name="T9" fmla="*/ 0 h 63"/>
                <a:gd name="T10" fmla="*/ 53 w 53"/>
                <a:gd name="T11" fmla="*/ 27 h 63"/>
                <a:gd name="T12" fmla="*/ 53 w 53"/>
                <a:gd name="T13" fmla="*/ 61 h 63"/>
                <a:gd name="T14" fmla="*/ 51 w 53"/>
                <a:gd name="T15" fmla="*/ 63 h 63"/>
                <a:gd name="T16" fmla="*/ 40 w 53"/>
                <a:gd name="T17" fmla="*/ 63 h 63"/>
                <a:gd name="T18" fmla="*/ 39 w 53"/>
                <a:gd name="T19" fmla="*/ 62 h 63"/>
                <a:gd name="T20" fmla="*/ 39 w 53"/>
                <a:gd name="T21" fmla="*/ 27 h 63"/>
                <a:gd name="T22" fmla="*/ 25 w 53"/>
                <a:gd name="T23" fmla="*/ 13 h 63"/>
                <a:gd name="T24" fmla="*/ 14 w 53"/>
                <a:gd name="T25" fmla="*/ 14 h 63"/>
                <a:gd name="T26" fmla="*/ 14 w 53"/>
                <a:gd name="T27" fmla="*/ 62 h 63"/>
                <a:gd name="T28" fmla="*/ 13 w 53"/>
                <a:gd name="T29" fmla="*/ 63 h 63"/>
                <a:gd name="T30" fmla="*/ 2 w 53"/>
                <a:gd name="T3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63">
                  <a:moveTo>
                    <a:pt x="2" y="63"/>
                  </a:moveTo>
                  <a:cubicBezTo>
                    <a:pt x="1" y="63"/>
                    <a:pt x="0" y="63"/>
                    <a:pt x="0" y="6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1" y="5"/>
                  </a:cubicBezTo>
                  <a:cubicBezTo>
                    <a:pt x="9" y="2"/>
                    <a:pt x="17" y="0"/>
                    <a:pt x="25" y="0"/>
                  </a:cubicBezTo>
                  <a:cubicBezTo>
                    <a:pt x="41" y="0"/>
                    <a:pt x="53" y="8"/>
                    <a:pt x="53" y="27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3"/>
                    <a:pt x="52" y="63"/>
                    <a:pt x="51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63"/>
                    <a:pt x="39" y="63"/>
                    <a:pt x="39" y="62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16"/>
                    <a:pt x="34" y="13"/>
                    <a:pt x="25" y="13"/>
                  </a:cubicBezTo>
                  <a:cubicBezTo>
                    <a:pt x="21" y="13"/>
                    <a:pt x="17" y="13"/>
                    <a:pt x="14" y="14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3"/>
                    <a:pt x="14" y="63"/>
                    <a:pt x="13" y="63"/>
                  </a:cubicBezTo>
                  <a:cubicBezTo>
                    <a:pt x="2" y="63"/>
                    <a:pt x="2" y="63"/>
                    <a:pt x="2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3" name="Freeform 80">
              <a:extLst>
                <a:ext uri="{FF2B5EF4-FFF2-40B4-BE49-F238E27FC236}">
                  <a16:creationId xmlns:a16="http://schemas.microsoft.com/office/drawing/2014/main" id="{185DA385-8F2B-4AAA-9EEF-752551EAAD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7376" y="3683000"/>
              <a:ext cx="82550" cy="103188"/>
            </a:xfrm>
            <a:custGeom>
              <a:avLst/>
              <a:gdLst>
                <a:gd name="T0" fmla="*/ 52 w 52"/>
                <a:gd name="T1" fmla="*/ 36 h 65"/>
                <a:gd name="T2" fmla="*/ 50 w 52"/>
                <a:gd name="T3" fmla="*/ 38 h 65"/>
                <a:gd name="T4" fmla="*/ 50 w 52"/>
                <a:gd name="T5" fmla="*/ 38 h 65"/>
                <a:gd name="T6" fmla="*/ 14 w 52"/>
                <a:gd name="T7" fmla="*/ 38 h 65"/>
                <a:gd name="T8" fmla="*/ 14 w 52"/>
                <a:gd name="T9" fmla="*/ 41 h 65"/>
                <a:gd name="T10" fmla="*/ 26 w 52"/>
                <a:gd name="T11" fmla="*/ 52 h 65"/>
                <a:gd name="T12" fmla="*/ 43 w 52"/>
                <a:gd name="T13" fmla="*/ 47 h 65"/>
                <a:gd name="T14" fmla="*/ 45 w 52"/>
                <a:gd name="T15" fmla="*/ 47 h 65"/>
                <a:gd name="T16" fmla="*/ 45 w 52"/>
                <a:gd name="T17" fmla="*/ 47 h 65"/>
                <a:gd name="T18" fmla="*/ 45 w 52"/>
                <a:gd name="T19" fmla="*/ 47 h 65"/>
                <a:gd name="T20" fmla="*/ 51 w 52"/>
                <a:gd name="T21" fmla="*/ 54 h 65"/>
                <a:gd name="T22" fmla="*/ 51 w 52"/>
                <a:gd name="T23" fmla="*/ 56 h 65"/>
                <a:gd name="T24" fmla="*/ 51 w 52"/>
                <a:gd name="T25" fmla="*/ 56 h 65"/>
                <a:gd name="T26" fmla="*/ 50 w 52"/>
                <a:gd name="T27" fmla="*/ 56 h 65"/>
                <a:gd name="T28" fmla="*/ 26 w 52"/>
                <a:gd name="T29" fmla="*/ 65 h 65"/>
                <a:gd name="T30" fmla="*/ 0 w 52"/>
                <a:gd name="T31" fmla="*/ 41 h 65"/>
                <a:gd name="T32" fmla="*/ 0 w 52"/>
                <a:gd name="T33" fmla="*/ 24 h 65"/>
                <a:gd name="T34" fmla="*/ 26 w 52"/>
                <a:gd name="T35" fmla="*/ 0 h 65"/>
                <a:gd name="T36" fmla="*/ 52 w 52"/>
                <a:gd name="T37" fmla="*/ 24 h 65"/>
                <a:gd name="T38" fmla="*/ 52 w 52"/>
                <a:gd name="T39" fmla="*/ 36 h 65"/>
                <a:gd name="T40" fmla="*/ 26 w 52"/>
                <a:gd name="T41" fmla="*/ 11 h 65"/>
                <a:gd name="T42" fmla="*/ 13 w 52"/>
                <a:gd name="T43" fmla="*/ 21 h 65"/>
                <a:gd name="T44" fmla="*/ 13 w 52"/>
                <a:gd name="T45" fmla="*/ 23 h 65"/>
                <a:gd name="T46" fmla="*/ 13 w 52"/>
                <a:gd name="T47" fmla="*/ 27 h 65"/>
                <a:gd name="T48" fmla="*/ 38 w 52"/>
                <a:gd name="T49" fmla="*/ 27 h 65"/>
                <a:gd name="T50" fmla="*/ 38 w 52"/>
                <a:gd name="T51" fmla="*/ 24 h 65"/>
                <a:gd name="T52" fmla="*/ 28 w 52"/>
                <a:gd name="T53" fmla="*/ 12 h 65"/>
                <a:gd name="T54" fmla="*/ 28 w 52"/>
                <a:gd name="T55" fmla="*/ 12 h 65"/>
                <a:gd name="T56" fmla="*/ 26 w 52"/>
                <a:gd name="T5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65">
                  <a:moveTo>
                    <a:pt x="52" y="36"/>
                  </a:moveTo>
                  <a:cubicBezTo>
                    <a:pt x="52" y="37"/>
                    <a:pt x="51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8"/>
                    <a:pt x="19" y="52"/>
                    <a:pt x="26" y="52"/>
                  </a:cubicBezTo>
                  <a:cubicBezTo>
                    <a:pt x="32" y="52"/>
                    <a:pt x="38" y="50"/>
                    <a:pt x="43" y="47"/>
                  </a:cubicBezTo>
                  <a:cubicBezTo>
                    <a:pt x="44" y="46"/>
                    <a:pt x="45" y="46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5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3" y="62"/>
                    <a:pt x="35" y="65"/>
                    <a:pt x="26" y="65"/>
                  </a:cubicBezTo>
                  <a:cubicBezTo>
                    <a:pt x="12" y="65"/>
                    <a:pt x="0" y="57"/>
                    <a:pt x="0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7"/>
                    <a:pt x="13" y="0"/>
                    <a:pt x="26" y="0"/>
                  </a:cubicBezTo>
                  <a:cubicBezTo>
                    <a:pt x="39" y="0"/>
                    <a:pt x="52" y="7"/>
                    <a:pt x="52" y="24"/>
                  </a:cubicBezTo>
                  <a:lnTo>
                    <a:pt x="52" y="36"/>
                  </a:lnTo>
                  <a:close/>
                  <a:moveTo>
                    <a:pt x="26" y="11"/>
                  </a:moveTo>
                  <a:cubicBezTo>
                    <a:pt x="20" y="11"/>
                    <a:pt x="14" y="15"/>
                    <a:pt x="13" y="21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18"/>
                    <a:pt x="34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1"/>
                    <a:pt x="26" y="11"/>
                    <a:pt x="26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4" name="Freeform 81">
              <a:extLst>
                <a:ext uri="{FF2B5EF4-FFF2-40B4-BE49-F238E27FC236}">
                  <a16:creationId xmlns:a16="http://schemas.microsoft.com/office/drawing/2014/main" id="{550AC9AD-6509-A6CA-86A0-234C420CE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7388" y="3660775"/>
              <a:ext cx="47625" cy="123825"/>
            </a:xfrm>
            <a:custGeom>
              <a:avLst/>
              <a:gdLst>
                <a:gd name="T0" fmla="*/ 23 w 30"/>
                <a:gd name="T1" fmla="*/ 65 h 78"/>
                <a:gd name="T2" fmla="*/ 28 w 30"/>
                <a:gd name="T3" fmla="*/ 65 h 78"/>
                <a:gd name="T4" fmla="*/ 30 w 30"/>
                <a:gd name="T5" fmla="*/ 67 h 78"/>
                <a:gd name="T6" fmla="*/ 30 w 30"/>
                <a:gd name="T7" fmla="*/ 76 h 78"/>
                <a:gd name="T8" fmla="*/ 29 w 30"/>
                <a:gd name="T9" fmla="*/ 78 h 78"/>
                <a:gd name="T10" fmla="*/ 29 w 30"/>
                <a:gd name="T11" fmla="*/ 78 h 78"/>
                <a:gd name="T12" fmla="*/ 22 w 30"/>
                <a:gd name="T13" fmla="*/ 78 h 78"/>
                <a:gd name="T14" fmla="*/ 0 w 30"/>
                <a:gd name="T15" fmla="*/ 56 h 78"/>
                <a:gd name="T16" fmla="*/ 0 w 30"/>
                <a:gd name="T17" fmla="*/ 1 h 78"/>
                <a:gd name="T18" fmla="*/ 1 w 30"/>
                <a:gd name="T19" fmla="*/ 0 h 78"/>
                <a:gd name="T20" fmla="*/ 2 w 30"/>
                <a:gd name="T21" fmla="*/ 0 h 78"/>
                <a:gd name="T22" fmla="*/ 11 w 30"/>
                <a:gd name="T23" fmla="*/ 0 h 78"/>
                <a:gd name="T24" fmla="*/ 12 w 30"/>
                <a:gd name="T25" fmla="*/ 1 h 78"/>
                <a:gd name="T26" fmla="*/ 12 w 30"/>
                <a:gd name="T27" fmla="*/ 1 h 78"/>
                <a:gd name="T28" fmla="*/ 13 w 30"/>
                <a:gd name="T29" fmla="*/ 16 h 78"/>
                <a:gd name="T30" fmla="*/ 26 w 30"/>
                <a:gd name="T31" fmla="*/ 16 h 78"/>
                <a:gd name="T32" fmla="*/ 28 w 30"/>
                <a:gd name="T33" fmla="*/ 17 h 78"/>
                <a:gd name="T34" fmla="*/ 28 w 30"/>
                <a:gd name="T35" fmla="*/ 26 h 78"/>
                <a:gd name="T36" fmla="*/ 27 w 30"/>
                <a:gd name="T37" fmla="*/ 28 h 78"/>
                <a:gd name="T38" fmla="*/ 13 w 30"/>
                <a:gd name="T39" fmla="*/ 28 h 78"/>
                <a:gd name="T40" fmla="*/ 13 w 30"/>
                <a:gd name="T41" fmla="*/ 55 h 78"/>
                <a:gd name="T42" fmla="*/ 22 w 30"/>
                <a:gd name="T43" fmla="*/ 65 h 78"/>
                <a:gd name="T44" fmla="*/ 23 w 30"/>
                <a:gd name="T45" fmla="*/ 6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78">
                  <a:moveTo>
                    <a:pt x="23" y="65"/>
                  </a:moveTo>
                  <a:cubicBezTo>
                    <a:pt x="25" y="65"/>
                    <a:pt x="27" y="65"/>
                    <a:pt x="28" y="65"/>
                  </a:cubicBezTo>
                  <a:cubicBezTo>
                    <a:pt x="30" y="65"/>
                    <a:pt x="30" y="66"/>
                    <a:pt x="30" y="67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0" y="77"/>
                    <a:pt x="30" y="78"/>
                    <a:pt x="29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8"/>
                    <a:pt x="24" y="78"/>
                    <a:pt x="22" y="78"/>
                  </a:cubicBezTo>
                  <a:cubicBezTo>
                    <a:pt x="10" y="78"/>
                    <a:pt x="0" y="72"/>
                    <a:pt x="0" y="5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8" y="16"/>
                    <a:pt x="28" y="1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7" y="28"/>
                    <a:pt x="27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60"/>
                    <a:pt x="17" y="65"/>
                    <a:pt x="22" y="65"/>
                  </a:cubicBezTo>
                  <a:cubicBezTo>
                    <a:pt x="23" y="65"/>
                    <a:pt x="23" y="65"/>
                    <a:pt x="23" y="6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5" name="Freeform 82">
              <a:extLst>
                <a:ext uri="{FF2B5EF4-FFF2-40B4-BE49-F238E27FC236}">
                  <a16:creationId xmlns:a16="http://schemas.microsoft.com/office/drawing/2014/main" id="{39E29965-5A76-1F05-AF8F-52DE078B75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9301" y="3683000"/>
              <a:ext cx="77788" cy="101600"/>
            </a:xfrm>
            <a:custGeom>
              <a:avLst/>
              <a:gdLst>
                <a:gd name="T0" fmla="*/ 48 w 49"/>
                <a:gd name="T1" fmla="*/ 34 h 64"/>
                <a:gd name="T2" fmla="*/ 47 w 49"/>
                <a:gd name="T3" fmla="*/ 35 h 64"/>
                <a:gd name="T4" fmla="*/ 47 w 49"/>
                <a:gd name="T5" fmla="*/ 35 h 64"/>
                <a:gd name="T6" fmla="*/ 6 w 49"/>
                <a:gd name="T7" fmla="*/ 35 h 64"/>
                <a:gd name="T8" fmla="*/ 6 w 49"/>
                <a:gd name="T9" fmla="*/ 42 h 64"/>
                <a:gd name="T10" fmla="*/ 24 w 49"/>
                <a:gd name="T11" fmla="*/ 58 h 64"/>
                <a:gd name="T12" fmla="*/ 43 w 49"/>
                <a:gd name="T13" fmla="*/ 51 h 64"/>
                <a:gd name="T14" fmla="*/ 45 w 49"/>
                <a:gd name="T15" fmla="*/ 51 h 64"/>
                <a:gd name="T16" fmla="*/ 47 w 49"/>
                <a:gd name="T17" fmla="*/ 54 h 64"/>
                <a:gd name="T18" fmla="*/ 47 w 49"/>
                <a:gd name="T19" fmla="*/ 55 h 64"/>
                <a:gd name="T20" fmla="*/ 24 w 49"/>
                <a:gd name="T21" fmla="*/ 64 h 64"/>
                <a:gd name="T22" fmla="*/ 0 w 49"/>
                <a:gd name="T23" fmla="*/ 42 h 64"/>
                <a:gd name="T24" fmla="*/ 0 w 49"/>
                <a:gd name="T25" fmla="*/ 23 h 64"/>
                <a:gd name="T26" fmla="*/ 24 w 49"/>
                <a:gd name="T27" fmla="*/ 0 h 64"/>
                <a:gd name="T28" fmla="*/ 49 w 49"/>
                <a:gd name="T29" fmla="*/ 23 h 64"/>
                <a:gd name="T30" fmla="*/ 48 w 49"/>
                <a:gd name="T31" fmla="*/ 34 h 64"/>
                <a:gd name="T32" fmla="*/ 24 w 49"/>
                <a:gd name="T33" fmla="*/ 6 h 64"/>
                <a:gd name="T34" fmla="*/ 6 w 49"/>
                <a:gd name="T35" fmla="*/ 23 h 64"/>
                <a:gd name="T36" fmla="*/ 6 w 49"/>
                <a:gd name="T37" fmla="*/ 29 h 64"/>
                <a:gd name="T38" fmla="*/ 42 w 49"/>
                <a:gd name="T39" fmla="*/ 29 h 64"/>
                <a:gd name="T40" fmla="*/ 42 w 49"/>
                <a:gd name="T41" fmla="*/ 23 h 64"/>
                <a:gd name="T42" fmla="*/ 24 w 49"/>
                <a:gd name="T43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" h="64">
                  <a:moveTo>
                    <a:pt x="48" y="34"/>
                  </a:moveTo>
                  <a:cubicBezTo>
                    <a:pt x="48" y="35"/>
                    <a:pt x="48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52"/>
                    <a:pt x="14" y="58"/>
                    <a:pt x="24" y="58"/>
                  </a:cubicBezTo>
                  <a:cubicBezTo>
                    <a:pt x="31" y="58"/>
                    <a:pt x="38" y="56"/>
                    <a:pt x="43" y="51"/>
                  </a:cubicBezTo>
                  <a:cubicBezTo>
                    <a:pt x="44" y="50"/>
                    <a:pt x="44" y="50"/>
                    <a:pt x="45" y="51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4"/>
                    <a:pt x="47" y="55"/>
                    <a:pt x="47" y="55"/>
                  </a:cubicBezTo>
                  <a:cubicBezTo>
                    <a:pt x="41" y="61"/>
                    <a:pt x="32" y="64"/>
                    <a:pt x="24" y="64"/>
                  </a:cubicBezTo>
                  <a:cubicBezTo>
                    <a:pt x="11" y="64"/>
                    <a:pt x="0" y="56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8"/>
                    <a:pt x="10" y="0"/>
                    <a:pt x="24" y="0"/>
                  </a:cubicBezTo>
                  <a:cubicBezTo>
                    <a:pt x="38" y="0"/>
                    <a:pt x="49" y="8"/>
                    <a:pt x="49" y="23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24" y="6"/>
                  </a:moveTo>
                  <a:cubicBezTo>
                    <a:pt x="13" y="6"/>
                    <a:pt x="6" y="11"/>
                    <a:pt x="6" y="2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12"/>
                    <a:pt x="34" y="6"/>
                    <a:pt x="24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6" name="Freeform 83">
              <a:extLst>
                <a:ext uri="{FF2B5EF4-FFF2-40B4-BE49-F238E27FC236}">
                  <a16:creationId xmlns:a16="http://schemas.microsoft.com/office/drawing/2014/main" id="{9C9580A7-2285-0CFC-F0A8-09D1D600EA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1376" y="3681413"/>
              <a:ext cx="76200" cy="103188"/>
            </a:xfrm>
            <a:custGeom>
              <a:avLst/>
              <a:gdLst>
                <a:gd name="T0" fmla="*/ 25 w 48"/>
                <a:gd name="T1" fmla="*/ 1 h 65"/>
                <a:gd name="T2" fmla="*/ 48 w 48"/>
                <a:gd name="T3" fmla="*/ 23 h 65"/>
                <a:gd name="T4" fmla="*/ 48 w 48"/>
                <a:gd name="T5" fmla="*/ 60 h 65"/>
                <a:gd name="T6" fmla="*/ 47 w 48"/>
                <a:gd name="T7" fmla="*/ 61 h 65"/>
                <a:gd name="T8" fmla="*/ 25 w 48"/>
                <a:gd name="T9" fmla="*/ 65 h 65"/>
                <a:gd name="T10" fmla="*/ 0 w 48"/>
                <a:gd name="T11" fmla="*/ 46 h 65"/>
                <a:gd name="T12" fmla="*/ 25 w 48"/>
                <a:gd name="T13" fmla="*/ 27 h 65"/>
                <a:gd name="T14" fmla="*/ 42 w 48"/>
                <a:gd name="T15" fmla="*/ 29 h 65"/>
                <a:gd name="T16" fmla="*/ 42 w 48"/>
                <a:gd name="T17" fmla="*/ 24 h 65"/>
                <a:gd name="T18" fmla="*/ 25 w 48"/>
                <a:gd name="T19" fmla="*/ 7 h 65"/>
                <a:gd name="T20" fmla="*/ 7 w 48"/>
                <a:gd name="T21" fmla="*/ 12 h 65"/>
                <a:gd name="T22" fmla="*/ 6 w 48"/>
                <a:gd name="T23" fmla="*/ 12 h 65"/>
                <a:gd name="T24" fmla="*/ 6 w 48"/>
                <a:gd name="T25" fmla="*/ 12 h 65"/>
                <a:gd name="T26" fmla="*/ 4 w 48"/>
                <a:gd name="T27" fmla="*/ 9 h 65"/>
                <a:gd name="T28" fmla="*/ 4 w 48"/>
                <a:gd name="T29" fmla="*/ 8 h 65"/>
                <a:gd name="T30" fmla="*/ 25 w 48"/>
                <a:gd name="T31" fmla="*/ 1 h 65"/>
                <a:gd name="T32" fmla="*/ 25 w 48"/>
                <a:gd name="T33" fmla="*/ 59 h 65"/>
                <a:gd name="T34" fmla="*/ 42 w 48"/>
                <a:gd name="T35" fmla="*/ 56 h 65"/>
                <a:gd name="T36" fmla="*/ 42 w 48"/>
                <a:gd name="T37" fmla="*/ 34 h 65"/>
                <a:gd name="T38" fmla="*/ 25 w 48"/>
                <a:gd name="T39" fmla="*/ 32 h 65"/>
                <a:gd name="T40" fmla="*/ 6 w 48"/>
                <a:gd name="T41" fmla="*/ 46 h 65"/>
                <a:gd name="T42" fmla="*/ 25 w 48"/>
                <a:gd name="T43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65">
                  <a:moveTo>
                    <a:pt x="25" y="1"/>
                  </a:moveTo>
                  <a:cubicBezTo>
                    <a:pt x="40" y="1"/>
                    <a:pt x="48" y="9"/>
                    <a:pt x="48" y="23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0"/>
                    <a:pt x="48" y="61"/>
                    <a:pt x="47" y="61"/>
                  </a:cubicBezTo>
                  <a:cubicBezTo>
                    <a:pt x="40" y="64"/>
                    <a:pt x="33" y="65"/>
                    <a:pt x="25" y="65"/>
                  </a:cubicBezTo>
                  <a:cubicBezTo>
                    <a:pt x="11" y="65"/>
                    <a:pt x="0" y="59"/>
                    <a:pt x="0" y="46"/>
                  </a:cubicBezTo>
                  <a:cubicBezTo>
                    <a:pt x="0" y="34"/>
                    <a:pt x="10" y="27"/>
                    <a:pt x="25" y="27"/>
                  </a:cubicBezTo>
                  <a:cubicBezTo>
                    <a:pt x="31" y="27"/>
                    <a:pt x="36" y="28"/>
                    <a:pt x="42" y="29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14"/>
                    <a:pt x="37" y="7"/>
                    <a:pt x="25" y="7"/>
                  </a:cubicBezTo>
                  <a:cubicBezTo>
                    <a:pt x="19" y="7"/>
                    <a:pt x="12" y="9"/>
                    <a:pt x="7" y="12"/>
                  </a:cubicBezTo>
                  <a:cubicBezTo>
                    <a:pt x="7" y="13"/>
                    <a:pt x="6" y="13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4" y="8"/>
                  </a:cubicBezTo>
                  <a:cubicBezTo>
                    <a:pt x="10" y="3"/>
                    <a:pt x="17" y="0"/>
                    <a:pt x="25" y="1"/>
                  </a:cubicBezTo>
                  <a:close/>
                  <a:moveTo>
                    <a:pt x="25" y="59"/>
                  </a:moveTo>
                  <a:cubicBezTo>
                    <a:pt x="31" y="59"/>
                    <a:pt x="36" y="58"/>
                    <a:pt x="42" y="56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36" y="33"/>
                    <a:pt x="30" y="33"/>
                    <a:pt x="25" y="32"/>
                  </a:cubicBezTo>
                  <a:cubicBezTo>
                    <a:pt x="12" y="32"/>
                    <a:pt x="6" y="37"/>
                    <a:pt x="6" y="46"/>
                  </a:cubicBezTo>
                  <a:cubicBezTo>
                    <a:pt x="6" y="54"/>
                    <a:pt x="14" y="59"/>
                    <a:pt x="25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7" name="Freeform 84">
              <a:extLst>
                <a:ext uri="{FF2B5EF4-FFF2-40B4-BE49-F238E27FC236}">
                  <a16:creationId xmlns:a16="http://schemas.microsoft.com/office/drawing/2014/main" id="{80656E95-4224-E771-6C24-092814977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626" y="3683000"/>
              <a:ext cx="74613" cy="101600"/>
            </a:xfrm>
            <a:custGeom>
              <a:avLst/>
              <a:gdLst>
                <a:gd name="T0" fmla="*/ 23 w 47"/>
                <a:gd name="T1" fmla="*/ 64 h 64"/>
                <a:gd name="T2" fmla="*/ 0 w 47"/>
                <a:gd name="T3" fmla="*/ 56 h 64"/>
                <a:gd name="T4" fmla="*/ 0 w 47"/>
                <a:gd name="T5" fmla="*/ 55 h 64"/>
                <a:gd name="T6" fmla="*/ 0 w 47"/>
                <a:gd name="T7" fmla="*/ 55 h 64"/>
                <a:gd name="T8" fmla="*/ 2 w 47"/>
                <a:gd name="T9" fmla="*/ 52 h 64"/>
                <a:gd name="T10" fmla="*/ 3 w 47"/>
                <a:gd name="T11" fmla="*/ 51 h 64"/>
                <a:gd name="T12" fmla="*/ 3 w 47"/>
                <a:gd name="T13" fmla="*/ 52 h 64"/>
                <a:gd name="T14" fmla="*/ 3 w 47"/>
                <a:gd name="T15" fmla="*/ 52 h 64"/>
                <a:gd name="T16" fmla="*/ 23 w 47"/>
                <a:gd name="T17" fmla="*/ 59 h 64"/>
                <a:gd name="T18" fmla="*/ 40 w 47"/>
                <a:gd name="T19" fmla="*/ 47 h 64"/>
                <a:gd name="T20" fmla="*/ 23 w 47"/>
                <a:gd name="T21" fmla="*/ 34 h 64"/>
                <a:gd name="T22" fmla="*/ 1 w 47"/>
                <a:gd name="T23" fmla="*/ 16 h 64"/>
                <a:gd name="T24" fmla="*/ 23 w 47"/>
                <a:gd name="T25" fmla="*/ 0 h 64"/>
                <a:gd name="T26" fmla="*/ 44 w 47"/>
                <a:gd name="T27" fmla="*/ 6 h 64"/>
                <a:gd name="T28" fmla="*/ 44 w 47"/>
                <a:gd name="T29" fmla="*/ 7 h 64"/>
                <a:gd name="T30" fmla="*/ 44 w 47"/>
                <a:gd name="T31" fmla="*/ 7 h 64"/>
                <a:gd name="T32" fmla="*/ 42 w 47"/>
                <a:gd name="T33" fmla="*/ 10 h 64"/>
                <a:gd name="T34" fmla="*/ 41 w 47"/>
                <a:gd name="T35" fmla="*/ 11 h 64"/>
                <a:gd name="T36" fmla="*/ 41 w 47"/>
                <a:gd name="T37" fmla="*/ 11 h 64"/>
                <a:gd name="T38" fmla="*/ 23 w 47"/>
                <a:gd name="T39" fmla="*/ 6 h 64"/>
                <a:gd name="T40" fmla="*/ 7 w 47"/>
                <a:gd name="T41" fmla="*/ 16 h 64"/>
                <a:gd name="T42" fmla="*/ 25 w 47"/>
                <a:gd name="T43" fmla="*/ 28 h 64"/>
                <a:gd name="T44" fmla="*/ 47 w 47"/>
                <a:gd name="T45" fmla="*/ 46 h 64"/>
                <a:gd name="T46" fmla="*/ 23 w 47"/>
                <a:gd name="T4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64">
                  <a:moveTo>
                    <a:pt x="23" y="64"/>
                  </a:moveTo>
                  <a:cubicBezTo>
                    <a:pt x="15" y="64"/>
                    <a:pt x="7" y="61"/>
                    <a:pt x="0" y="56"/>
                  </a:cubicBezTo>
                  <a:cubicBezTo>
                    <a:pt x="0" y="56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1"/>
                    <a:pt x="3" y="51"/>
                    <a:pt x="3" y="51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9" y="56"/>
                    <a:pt x="16" y="58"/>
                    <a:pt x="23" y="59"/>
                  </a:cubicBezTo>
                  <a:cubicBezTo>
                    <a:pt x="33" y="59"/>
                    <a:pt x="40" y="55"/>
                    <a:pt x="40" y="47"/>
                  </a:cubicBezTo>
                  <a:cubicBezTo>
                    <a:pt x="40" y="38"/>
                    <a:pt x="31" y="37"/>
                    <a:pt x="23" y="34"/>
                  </a:cubicBezTo>
                  <a:cubicBezTo>
                    <a:pt x="14" y="33"/>
                    <a:pt x="1" y="29"/>
                    <a:pt x="1" y="16"/>
                  </a:cubicBezTo>
                  <a:cubicBezTo>
                    <a:pt x="1" y="6"/>
                    <a:pt x="11" y="0"/>
                    <a:pt x="23" y="0"/>
                  </a:cubicBezTo>
                  <a:cubicBezTo>
                    <a:pt x="30" y="0"/>
                    <a:pt x="38" y="2"/>
                    <a:pt x="44" y="6"/>
                  </a:cubicBezTo>
                  <a:cubicBezTo>
                    <a:pt x="44" y="6"/>
                    <a:pt x="45" y="6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5" y="8"/>
                    <a:pt x="29" y="6"/>
                    <a:pt x="23" y="6"/>
                  </a:cubicBezTo>
                  <a:cubicBezTo>
                    <a:pt x="13" y="6"/>
                    <a:pt x="7" y="10"/>
                    <a:pt x="7" y="16"/>
                  </a:cubicBezTo>
                  <a:cubicBezTo>
                    <a:pt x="7" y="24"/>
                    <a:pt x="16" y="26"/>
                    <a:pt x="25" y="28"/>
                  </a:cubicBezTo>
                  <a:cubicBezTo>
                    <a:pt x="35" y="30"/>
                    <a:pt x="47" y="33"/>
                    <a:pt x="47" y="46"/>
                  </a:cubicBezTo>
                  <a:cubicBezTo>
                    <a:pt x="47" y="57"/>
                    <a:pt x="38" y="64"/>
                    <a:pt x="23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58" name="Freeform 85">
              <a:extLst>
                <a:ext uri="{FF2B5EF4-FFF2-40B4-BE49-F238E27FC236}">
                  <a16:creationId xmlns:a16="http://schemas.microsoft.com/office/drawing/2014/main" id="{5CE37BFC-F247-3F12-2278-8215F1904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701" y="3684588"/>
              <a:ext cx="76200" cy="134938"/>
            </a:xfrm>
            <a:custGeom>
              <a:avLst/>
              <a:gdLst>
                <a:gd name="T0" fmla="*/ 41 w 48"/>
                <a:gd name="T1" fmla="*/ 1 h 85"/>
                <a:gd name="T2" fmla="*/ 42 w 48"/>
                <a:gd name="T3" fmla="*/ 0 h 85"/>
                <a:gd name="T4" fmla="*/ 47 w 48"/>
                <a:gd name="T5" fmla="*/ 0 h 85"/>
                <a:gd name="T6" fmla="*/ 48 w 48"/>
                <a:gd name="T7" fmla="*/ 1 h 85"/>
                <a:gd name="T8" fmla="*/ 48 w 48"/>
                <a:gd name="T9" fmla="*/ 1 h 85"/>
                <a:gd name="T10" fmla="*/ 48 w 48"/>
                <a:gd name="T11" fmla="*/ 62 h 85"/>
                <a:gd name="T12" fmla="*/ 24 w 48"/>
                <a:gd name="T13" fmla="*/ 85 h 85"/>
                <a:gd name="T14" fmla="*/ 1 w 48"/>
                <a:gd name="T15" fmla="*/ 77 h 85"/>
                <a:gd name="T16" fmla="*/ 1 w 48"/>
                <a:gd name="T17" fmla="*/ 75 h 85"/>
                <a:gd name="T18" fmla="*/ 1 w 48"/>
                <a:gd name="T19" fmla="*/ 75 h 85"/>
                <a:gd name="T20" fmla="*/ 4 w 48"/>
                <a:gd name="T21" fmla="*/ 72 h 85"/>
                <a:gd name="T22" fmla="*/ 5 w 48"/>
                <a:gd name="T23" fmla="*/ 72 h 85"/>
                <a:gd name="T24" fmla="*/ 5 w 48"/>
                <a:gd name="T25" fmla="*/ 72 h 85"/>
                <a:gd name="T26" fmla="*/ 5 w 48"/>
                <a:gd name="T27" fmla="*/ 72 h 85"/>
                <a:gd name="T28" fmla="*/ 24 w 48"/>
                <a:gd name="T29" fmla="*/ 80 h 85"/>
                <a:gd name="T30" fmla="*/ 42 w 48"/>
                <a:gd name="T31" fmla="*/ 62 h 85"/>
                <a:gd name="T32" fmla="*/ 42 w 48"/>
                <a:gd name="T33" fmla="*/ 56 h 85"/>
                <a:gd name="T34" fmla="*/ 25 w 48"/>
                <a:gd name="T35" fmla="*/ 60 h 85"/>
                <a:gd name="T36" fmla="*/ 0 w 48"/>
                <a:gd name="T37" fmla="*/ 37 h 85"/>
                <a:gd name="T38" fmla="*/ 0 w 48"/>
                <a:gd name="T39" fmla="*/ 1 h 85"/>
                <a:gd name="T40" fmla="*/ 1 w 48"/>
                <a:gd name="T41" fmla="*/ 0 h 85"/>
                <a:gd name="T42" fmla="*/ 1 w 48"/>
                <a:gd name="T43" fmla="*/ 0 h 85"/>
                <a:gd name="T44" fmla="*/ 5 w 48"/>
                <a:gd name="T45" fmla="*/ 0 h 85"/>
                <a:gd name="T46" fmla="*/ 6 w 48"/>
                <a:gd name="T47" fmla="*/ 1 h 85"/>
                <a:gd name="T48" fmla="*/ 6 w 48"/>
                <a:gd name="T49" fmla="*/ 36 h 85"/>
                <a:gd name="T50" fmla="*/ 26 w 48"/>
                <a:gd name="T51" fmla="*/ 53 h 85"/>
                <a:gd name="T52" fmla="*/ 41 w 48"/>
                <a:gd name="T53" fmla="*/ 49 h 85"/>
                <a:gd name="T54" fmla="*/ 41 w 48"/>
                <a:gd name="T5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85">
                  <a:moveTo>
                    <a:pt x="41" y="1"/>
                  </a:move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76"/>
                    <a:pt x="40" y="85"/>
                    <a:pt x="24" y="85"/>
                  </a:cubicBezTo>
                  <a:cubicBezTo>
                    <a:pt x="16" y="85"/>
                    <a:pt x="8" y="82"/>
                    <a:pt x="1" y="77"/>
                  </a:cubicBezTo>
                  <a:cubicBezTo>
                    <a:pt x="1" y="76"/>
                    <a:pt x="1" y="76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2"/>
                    <a:pt x="4" y="72"/>
                    <a:pt x="5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10" y="77"/>
                    <a:pt x="17" y="80"/>
                    <a:pt x="24" y="80"/>
                  </a:cubicBezTo>
                  <a:cubicBezTo>
                    <a:pt x="36" y="80"/>
                    <a:pt x="42" y="74"/>
                    <a:pt x="42" y="62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37" y="58"/>
                    <a:pt x="31" y="60"/>
                    <a:pt x="25" y="60"/>
                  </a:cubicBezTo>
                  <a:cubicBezTo>
                    <a:pt x="11" y="60"/>
                    <a:pt x="0" y="52"/>
                    <a:pt x="0" y="3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48"/>
                    <a:pt x="15" y="53"/>
                    <a:pt x="26" y="53"/>
                  </a:cubicBezTo>
                  <a:cubicBezTo>
                    <a:pt x="31" y="53"/>
                    <a:pt x="37" y="52"/>
                    <a:pt x="41" y="49"/>
                  </a:cubicBezTo>
                  <a:cubicBezTo>
                    <a:pt x="41" y="1"/>
                    <a:pt x="41" y="1"/>
                    <a:pt x="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sp>
        <p:nvSpPr>
          <p:cNvPr id="259" name="Freeform 86">
            <a:extLst>
              <a:ext uri="{FF2B5EF4-FFF2-40B4-BE49-F238E27FC236}">
                <a16:creationId xmlns:a16="http://schemas.microsoft.com/office/drawing/2014/main" id="{041612F7-84ED-4F56-0D5B-3321F7C7DFA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360949" y="4222000"/>
            <a:ext cx="2045089" cy="332737"/>
          </a:xfrm>
          <a:custGeom>
            <a:avLst/>
            <a:gdLst>
              <a:gd name="T0" fmla="*/ 36 w 792"/>
              <a:gd name="T1" fmla="*/ 67 h 127"/>
              <a:gd name="T2" fmla="*/ 103 w 792"/>
              <a:gd name="T3" fmla="*/ 123 h 127"/>
              <a:gd name="T4" fmla="*/ 67 w 792"/>
              <a:gd name="T5" fmla="*/ 55 h 127"/>
              <a:gd name="T6" fmla="*/ 0 w 792"/>
              <a:gd name="T7" fmla="*/ 1 h 127"/>
              <a:gd name="T8" fmla="*/ 192 w 792"/>
              <a:gd name="T9" fmla="*/ 94 h 127"/>
              <a:gd name="T10" fmla="*/ 139 w 792"/>
              <a:gd name="T11" fmla="*/ 94 h 127"/>
              <a:gd name="T12" fmla="*/ 192 w 792"/>
              <a:gd name="T13" fmla="*/ 89 h 127"/>
              <a:gd name="T14" fmla="*/ 151 w 792"/>
              <a:gd name="T15" fmla="*/ 125 h 127"/>
              <a:gd name="T16" fmla="*/ 149 w 792"/>
              <a:gd name="T17" fmla="*/ 59 h 127"/>
              <a:gd name="T18" fmla="*/ 161 w 792"/>
              <a:gd name="T19" fmla="*/ 70 h 127"/>
              <a:gd name="T20" fmla="*/ 207 w 792"/>
              <a:gd name="T21" fmla="*/ 122 h 127"/>
              <a:gd name="T22" fmla="*/ 253 w 792"/>
              <a:gd name="T23" fmla="*/ 79 h 127"/>
              <a:gd name="T24" fmla="*/ 318 w 792"/>
              <a:gd name="T25" fmla="*/ 40 h 127"/>
              <a:gd name="T26" fmla="*/ 278 w 792"/>
              <a:gd name="T27" fmla="*/ 89 h 127"/>
              <a:gd name="T28" fmla="*/ 227 w 792"/>
              <a:gd name="T29" fmla="*/ 89 h 127"/>
              <a:gd name="T30" fmla="*/ 187 w 792"/>
              <a:gd name="T31" fmla="*/ 40 h 127"/>
              <a:gd name="T32" fmla="*/ 450 w 792"/>
              <a:gd name="T33" fmla="*/ 122 h 127"/>
              <a:gd name="T34" fmla="*/ 469 w 792"/>
              <a:gd name="T35" fmla="*/ 122 h 127"/>
              <a:gd name="T36" fmla="*/ 492 w 792"/>
              <a:gd name="T37" fmla="*/ 39 h 127"/>
              <a:gd name="T38" fmla="*/ 474 w 792"/>
              <a:gd name="T39" fmla="*/ 39 h 127"/>
              <a:gd name="T40" fmla="*/ 434 w 792"/>
              <a:gd name="T41" fmla="*/ 89 h 127"/>
              <a:gd name="T42" fmla="*/ 414 w 792"/>
              <a:gd name="T43" fmla="*/ 122 h 127"/>
              <a:gd name="T44" fmla="*/ 730 w 792"/>
              <a:gd name="T45" fmla="*/ 86 h 127"/>
              <a:gd name="T46" fmla="*/ 761 w 792"/>
              <a:gd name="T47" fmla="*/ 77 h 127"/>
              <a:gd name="T48" fmla="*/ 730 w 792"/>
              <a:gd name="T49" fmla="*/ 72 h 127"/>
              <a:gd name="T50" fmla="*/ 697 w 792"/>
              <a:gd name="T51" fmla="*/ 122 h 127"/>
              <a:gd name="T52" fmla="*/ 574 w 792"/>
              <a:gd name="T53" fmla="*/ 95 h 127"/>
              <a:gd name="T54" fmla="*/ 552 w 792"/>
              <a:gd name="T55" fmla="*/ 93 h 127"/>
              <a:gd name="T56" fmla="*/ 564 w 792"/>
              <a:gd name="T57" fmla="*/ 37 h 127"/>
              <a:gd name="T58" fmla="*/ 552 w 792"/>
              <a:gd name="T59" fmla="*/ 73 h 127"/>
              <a:gd name="T60" fmla="*/ 563 w 792"/>
              <a:gd name="T61" fmla="*/ 59 h 127"/>
              <a:gd name="T62" fmla="*/ 574 w 792"/>
              <a:gd name="T63" fmla="*/ 73 h 127"/>
              <a:gd name="T64" fmla="*/ 694 w 792"/>
              <a:gd name="T65" fmla="*/ 95 h 127"/>
              <a:gd name="T66" fmla="*/ 640 w 792"/>
              <a:gd name="T67" fmla="*/ 95 h 127"/>
              <a:gd name="T68" fmla="*/ 694 w 792"/>
              <a:gd name="T69" fmla="*/ 89 h 127"/>
              <a:gd name="T70" fmla="*/ 652 w 792"/>
              <a:gd name="T71" fmla="*/ 125 h 127"/>
              <a:gd name="T72" fmla="*/ 650 w 792"/>
              <a:gd name="T73" fmla="*/ 59 h 127"/>
              <a:gd name="T74" fmla="*/ 662 w 792"/>
              <a:gd name="T75" fmla="*/ 70 h 127"/>
              <a:gd name="T76" fmla="*/ 366 w 792"/>
              <a:gd name="T77" fmla="*/ 65 h 127"/>
              <a:gd name="T78" fmla="*/ 315 w 792"/>
              <a:gd name="T79" fmla="*/ 64 h 127"/>
              <a:gd name="T80" fmla="*/ 347 w 792"/>
              <a:gd name="T81" fmla="*/ 95 h 127"/>
              <a:gd name="T82" fmla="*/ 367 w 792"/>
              <a:gd name="T83" fmla="*/ 125 h 127"/>
              <a:gd name="T84" fmla="*/ 347 w 792"/>
              <a:gd name="T85" fmla="*/ 62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92" h="127">
                <a:moveTo>
                  <a:pt x="0" y="123"/>
                </a:moveTo>
                <a:cubicBezTo>
                  <a:pt x="36" y="123"/>
                  <a:pt x="36" y="123"/>
                  <a:pt x="36" y="123"/>
                </a:cubicBezTo>
                <a:cubicBezTo>
                  <a:pt x="36" y="67"/>
                  <a:pt x="36" y="67"/>
                  <a:pt x="36" y="67"/>
                </a:cubicBezTo>
                <a:cubicBezTo>
                  <a:pt x="36" y="67"/>
                  <a:pt x="36" y="67"/>
                  <a:pt x="36" y="67"/>
                </a:cubicBezTo>
                <a:cubicBezTo>
                  <a:pt x="69" y="123"/>
                  <a:pt x="69" y="123"/>
                  <a:pt x="69" y="123"/>
                </a:cubicBezTo>
                <a:cubicBezTo>
                  <a:pt x="103" y="123"/>
                  <a:pt x="103" y="123"/>
                  <a:pt x="103" y="123"/>
                </a:cubicBezTo>
                <a:cubicBezTo>
                  <a:pt x="103" y="1"/>
                  <a:pt x="103" y="1"/>
                  <a:pt x="103" y="1"/>
                </a:cubicBezTo>
                <a:cubicBezTo>
                  <a:pt x="67" y="1"/>
                  <a:pt x="67" y="1"/>
                  <a:pt x="67" y="1"/>
                </a:cubicBezTo>
                <a:cubicBezTo>
                  <a:pt x="67" y="55"/>
                  <a:pt x="67" y="55"/>
                  <a:pt x="67" y="55"/>
                </a:cubicBezTo>
                <a:cubicBezTo>
                  <a:pt x="67" y="55"/>
                  <a:pt x="67" y="55"/>
                  <a:pt x="67" y="55"/>
                </a:cubicBezTo>
                <a:cubicBezTo>
                  <a:pt x="36" y="1"/>
                  <a:pt x="36" y="1"/>
                  <a:pt x="36" y="1"/>
                </a:cubicBezTo>
                <a:cubicBezTo>
                  <a:pt x="0" y="1"/>
                  <a:pt x="0" y="1"/>
                  <a:pt x="0" y="1"/>
                </a:cubicBezTo>
                <a:lnTo>
                  <a:pt x="0" y="123"/>
                </a:lnTo>
                <a:close/>
                <a:moveTo>
                  <a:pt x="151" y="125"/>
                </a:moveTo>
                <a:cubicBezTo>
                  <a:pt x="164" y="125"/>
                  <a:pt x="190" y="121"/>
                  <a:pt x="192" y="94"/>
                </a:cubicBezTo>
                <a:cubicBezTo>
                  <a:pt x="161" y="94"/>
                  <a:pt x="161" y="94"/>
                  <a:pt x="161" y="94"/>
                </a:cubicBezTo>
                <a:cubicBezTo>
                  <a:pt x="160" y="100"/>
                  <a:pt x="157" y="103"/>
                  <a:pt x="150" y="103"/>
                </a:cubicBezTo>
                <a:cubicBezTo>
                  <a:pt x="144" y="104"/>
                  <a:pt x="139" y="100"/>
                  <a:pt x="139" y="94"/>
                </a:cubicBezTo>
                <a:cubicBezTo>
                  <a:pt x="139" y="94"/>
                  <a:pt x="139" y="93"/>
                  <a:pt x="139" y="93"/>
                </a:cubicBezTo>
                <a:cubicBezTo>
                  <a:pt x="139" y="89"/>
                  <a:pt x="139" y="89"/>
                  <a:pt x="139" y="89"/>
                </a:cubicBezTo>
                <a:cubicBezTo>
                  <a:pt x="192" y="89"/>
                  <a:pt x="192" y="89"/>
                  <a:pt x="192" y="89"/>
                </a:cubicBezTo>
                <a:cubicBezTo>
                  <a:pt x="192" y="89"/>
                  <a:pt x="197" y="36"/>
                  <a:pt x="150" y="36"/>
                </a:cubicBezTo>
                <a:cubicBezTo>
                  <a:pt x="130" y="36"/>
                  <a:pt x="106" y="50"/>
                  <a:pt x="106" y="75"/>
                </a:cubicBezTo>
                <a:cubicBezTo>
                  <a:pt x="106" y="75"/>
                  <a:pt x="100" y="125"/>
                  <a:pt x="151" y="125"/>
                </a:cubicBezTo>
                <a:moveTo>
                  <a:pt x="138" y="72"/>
                </a:moveTo>
                <a:cubicBezTo>
                  <a:pt x="138" y="70"/>
                  <a:pt x="138" y="70"/>
                  <a:pt x="138" y="70"/>
                </a:cubicBezTo>
                <a:cubicBezTo>
                  <a:pt x="138" y="64"/>
                  <a:pt x="143" y="59"/>
                  <a:pt x="149" y="59"/>
                </a:cubicBezTo>
                <a:cubicBezTo>
                  <a:pt x="149" y="59"/>
                  <a:pt x="149" y="59"/>
                  <a:pt x="150" y="59"/>
                </a:cubicBezTo>
                <a:cubicBezTo>
                  <a:pt x="156" y="59"/>
                  <a:pt x="161" y="63"/>
                  <a:pt x="161" y="69"/>
                </a:cubicBezTo>
                <a:cubicBezTo>
                  <a:pt x="161" y="69"/>
                  <a:pt x="161" y="70"/>
                  <a:pt x="161" y="70"/>
                </a:cubicBezTo>
                <a:cubicBezTo>
                  <a:pt x="161" y="72"/>
                  <a:pt x="161" y="72"/>
                  <a:pt x="161" y="72"/>
                </a:cubicBezTo>
                <a:lnTo>
                  <a:pt x="138" y="72"/>
                </a:lnTo>
                <a:close/>
                <a:moveTo>
                  <a:pt x="207" y="122"/>
                </a:moveTo>
                <a:cubicBezTo>
                  <a:pt x="243" y="122"/>
                  <a:pt x="243" y="122"/>
                  <a:pt x="243" y="122"/>
                </a:cubicBezTo>
                <a:cubicBezTo>
                  <a:pt x="252" y="79"/>
                  <a:pt x="252" y="79"/>
                  <a:pt x="252" y="79"/>
                </a:cubicBezTo>
                <a:cubicBezTo>
                  <a:pt x="253" y="79"/>
                  <a:pt x="253" y="79"/>
                  <a:pt x="253" y="79"/>
                </a:cubicBezTo>
                <a:cubicBezTo>
                  <a:pt x="263" y="122"/>
                  <a:pt x="263" y="122"/>
                  <a:pt x="263" y="122"/>
                </a:cubicBezTo>
                <a:cubicBezTo>
                  <a:pt x="298" y="122"/>
                  <a:pt x="298" y="122"/>
                  <a:pt x="298" y="122"/>
                </a:cubicBezTo>
                <a:cubicBezTo>
                  <a:pt x="318" y="40"/>
                  <a:pt x="318" y="40"/>
                  <a:pt x="318" y="40"/>
                </a:cubicBezTo>
                <a:cubicBezTo>
                  <a:pt x="285" y="40"/>
                  <a:pt x="285" y="40"/>
                  <a:pt x="285" y="40"/>
                </a:cubicBezTo>
                <a:cubicBezTo>
                  <a:pt x="278" y="89"/>
                  <a:pt x="278" y="89"/>
                  <a:pt x="278" y="89"/>
                </a:cubicBezTo>
                <a:cubicBezTo>
                  <a:pt x="278" y="89"/>
                  <a:pt x="278" y="89"/>
                  <a:pt x="278" y="89"/>
                </a:cubicBezTo>
                <a:cubicBezTo>
                  <a:pt x="267" y="40"/>
                  <a:pt x="267" y="40"/>
                  <a:pt x="267" y="40"/>
                </a:cubicBezTo>
                <a:cubicBezTo>
                  <a:pt x="238" y="40"/>
                  <a:pt x="238" y="40"/>
                  <a:pt x="238" y="40"/>
                </a:cubicBezTo>
                <a:cubicBezTo>
                  <a:pt x="227" y="89"/>
                  <a:pt x="227" y="89"/>
                  <a:pt x="227" y="89"/>
                </a:cubicBezTo>
                <a:cubicBezTo>
                  <a:pt x="226" y="89"/>
                  <a:pt x="226" y="89"/>
                  <a:pt x="226" y="89"/>
                </a:cubicBezTo>
                <a:cubicBezTo>
                  <a:pt x="220" y="40"/>
                  <a:pt x="220" y="40"/>
                  <a:pt x="220" y="40"/>
                </a:cubicBezTo>
                <a:cubicBezTo>
                  <a:pt x="187" y="40"/>
                  <a:pt x="187" y="40"/>
                  <a:pt x="187" y="40"/>
                </a:cubicBezTo>
                <a:lnTo>
                  <a:pt x="207" y="122"/>
                </a:lnTo>
                <a:close/>
                <a:moveTo>
                  <a:pt x="414" y="122"/>
                </a:moveTo>
                <a:cubicBezTo>
                  <a:pt x="450" y="122"/>
                  <a:pt x="450" y="122"/>
                  <a:pt x="450" y="122"/>
                </a:cubicBezTo>
                <a:cubicBezTo>
                  <a:pt x="460" y="79"/>
                  <a:pt x="460" y="79"/>
                  <a:pt x="460" y="79"/>
                </a:cubicBezTo>
                <a:cubicBezTo>
                  <a:pt x="460" y="79"/>
                  <a:pt x="460" y="79"/>
                  <a:pt x="460" y="79"/>
                </a:cubicBezTo>
                <a:cubicBezTo>
                  <a:pt x="469" y="122"/>
                  <a:pt x="469" y="122"/>
                  <a:pt x="469" y="122"/>
                </a:cubicBezTo>
                <a:cubicBezTo>
                  <a:pt x="505" y="122"/>
                  <a:pt x="505" y="122"/>
                  <a:pt x="505" y="122"/>
                </a:cubicBezTo>
                <a:cubicBezTo>
                  <a:pt x="525" y="39"/>
                  <a:pt x="525" y="39"/>
                  <a:pt x="525" y="39"/>
                </a:cubicBezTo>
                <a:cubicBezTo>
                  <a:pt x="492" y="39"/>
                  <a:pt x="492" y="39"/>
                  <a:pt x="492" y="39"/>
                </a:cubicBezTo>
                <a:cubicBezTo>
                  <a:pt x="486" y="89"/>
                  <a:pt x="486" y="89"/>
                  <a:pt x="486" y="89"/>
                </a:cubicBezTo>
                <a:cubicBezTo>
                  <a:pt x="485" y="89"/>
                  <a:pt x="485" y="89"/>
                  <a:pt x="485" y="89"/>
                </a:cubicBezTo>
                <a:cubicBezTo>
                  <a:pt x="474" y="39"/>
                  <a:pt x="474" y="39"/>
                  <a:pt x="474" y="39"/>
                </a:cubicBezTo>
                <a:cubicBezTo>
                  <a:pt x="445" y="39"/>
                  <a:pt x="445" y="39"/>
                  <a:pt x="445" y="39"/>
                </a:cubicBezTo>
                <a:cubicBezTo>
                  <a:pt x="434" y="89"/>
                  <a:pt x="434" y="89"/>
                  <a:pt x="434" y="89"/>
                </a:cubicBezTo>
                <a:cubicBezTo>
                  <a:pt x="434" y="89"/>
                  <a:pt x="434" y="89"/>
                  <a:pt x="434" y="89"/>
                </a:cubicBezTo>
                <a:cubicBezTo>
                  <a:pt x="427" y="39"/>
                  <a:pt x="427" y="39"/>
                  <a:pt x="427" y="39"/>
                </a:cubicBezTo>
                <a:cubicBezTo>
                  <a:pt x="394" y="39"/>
                  <a:pt x="394" y="39"/>
                  <a:pt x="394" y="39"/>
                </a:cubicBezTo>
                <a:lnTo>
                  <a:pt x="414" y="122"/>
                </a:lnTo>
                <a:close/>
                <a:moveTo>
                  <a:pt x="697" y="122"/>
                </a:moveTo>
                <a:cubicBezTo>
                  <a:pt x="730" y="122"/>
                  <a:pt x="730" y="122"/>
                  <a:pt x="730" y="122"/>
                </a:cubicBezTo>
                <a:cubicBezTo>
                  <a:pt x="730" y="86"/>
                  <a:pt x="730" y="86"/>
                  <a:pt x="730" y="86"/>
                </a:cubicBezTo>
                <a:cubicBezTo>
                  <a:pt x="754" y="122"/>
                  <a:pt x="754" y="122"/>
                  <a:pt x="754" y="122"/>
                </a:cubicBezTo>
                <a:cubicBezTo>
                  <a:pt x="792" y="122"/>
                  <a:pt x="792" y="122"/>
                  <a:pt x="792" y="122"/>
                </a:cubicBezTo>
                <a:cubicBezTo>
                  <a:pt x="761" y="77"/>
                  <a:pt x="761" y="77"/>
                  <a:pt x="761" y="77"/>
                </a:cubicBezTo>
                <a:cubicBezTo>
                  <a:pt x="791" y="39"/>
                  <a:pt x="791" y="39"/>
                  <a:pt x="791" y="39"/>
                </a:cubicBezTo>
                <a:cubicBezTo>
                  <a:pt x="754" y="39"/>
                  <a:pt x="754" y="39"/>
                  <a:pt x="754" y="39"/>
                </a:cubicBezTo>
                <a:cubicBezTo>
                  <a:pt x="730" y="72"/>
                  <a:pt x="730" y="72"/>
                  <a:pt x="730" y="72"/>
                </a:cubicBezTo>
                <a:cubicBezTo>
                  <a:pt x="730" y="0"/>
                  <a:pt x="730" y="0"/>
                  <a:pt x="730" y="0"/>
                </a:cubicBezTo>
                <a:cubicBezTo>
                  <a:pt x="697" y="0"/>
                  <a:pt x="697" y="0"/>
                  <a:pt x="697" y="0"/>
                </a:cubicBezTo>
                <a:lnTo>
                  <a:pt x="697" y="122"/>
                </a:lnTo>
                <a:close/>
                <a:moveTo>
                  <a:pt x="564" y="125"/>
                </a:moveTo>
                <a:cubicBezTo>
                  <a:pt x="578" y="125"/>
                  <a:pt x="603" y="121"/>
                  <a:pt x="605" y="95"/>
                </a:cubicBezTo>
                <a:cubicBezTo>
                  <a:pt x="574" y="95"/>
                  <a:pt x="574" y="95"/>
                  <a:pt x="574" y="95"/>
                </a:cubicBezTo>
                <a:cubicBezTo>
                  <a:pt x="574" y="100"/>
                  <a:pt x="571" y="103"/>
                  <a:pt x="563" y="103"/>
                </a:cubicBezTo>
                <a:cubicBezTo>
                  <a:pt x="558" y="104"/>
                  <a:pt x="553" y="100"/>
                  <a:pt x="552" y="95"/>
                </a:cubicBezTo>
                <a:cubicBezTo>
                  <a:pt x="552" y="94"/>
                  <a:pt x="552" y="94"/>
                  <a:pt x="552" y="93"/>
                </a:cubicBezTo>
                <a:cubicBezTo>
                  <a:pt x="552" y="89"/>
                  <a:pt x="552" y="89"/>
                  <a:pt x="552" y="89"/>
                </a:cubicBezTo>
                <a:cubicBezTo>
                  <a:pt x="606" y="89"/>
                  <a:pt x="606" y="89"/>
                  <a:pt x="606" y="89"/>
                </a:cubicBezTo>
                <a:cubicBezTo>
                  <a:pt x="606" y="89"/>
                  <a:pt x="611" y="37"/>
                  <a:pt x="564" y="37"/>
                </a:cubicBezTo>
                <a:cubicBezTo>
                  <a:pt x="544" y="37"/>
                  <a:pt x="520" y="50"/>
                  <a:pt x="520" y="75"/>
                </a:cubicBezTo>
                <a:cubicBezTo>
                  <a:pt x="520" y="75"/>
                  <a:pt x="514" y="125"/>
                  <a:pt x="564" y="125"/>
                </a:cubicBezTo>
                <a:moveTo>
                  <a:pt x="552" y="73"/>
                </a:moveTo>
                <a:cubicBezTo>
                  <a:pt x="552" y="71"/>
                  <a:pt x="552" y="71"/>
                  <a:pt x="552" y="71"/>
                </a:cubicBezTo>
                <a:cubicBezTo>
                  <a:pt x="552" y="65"/>
                  <a:pt x="556" y="60"/>
                  <a:pt x="562" y="59"/>
                </a:cubicBezTo>
                <a:cubicBezTo>
                  <a:pt x="563" y="59"/>
                  <a:pt x="563" y="59"/>
                  <a:pt x="563" y="59"/>
                </a:cubicBezTo>
                <a:cubicBezTo>
                  <a:pt x="569" y="59"/>
                  <a:pt x="574" y="64"/>
                  <a:pt x="574" y="70"/>
                </a:cubicBezTo>
                <a:cubicBezTo>
                  <a:pt x="574" y="70"/>
                  <a:pt x="574" y="70"/>
                  <a:pt x="574" y="70"/>
                </a:cubicBezTo>
                <a:cubicBezTo>
                  <a:pt x="574" y="73"/>
                  <a:pt x="574" y="73"/>
                  <a:pt x="574" y="73"/>
                </a:cubicBezTo>
                <a:lnTo>
                  <a:pt x="552" y="73"/>
                </a:lnTo>
                <a:close/>
                <a:moveTo>
                  <a:pt x="652" y="125"/>
                </a:moveTo>
                <a:cubicBezTo>
                  <a:pt x="666" y="125"/>
                  <a:pt x="691" y="121"/>
                  <a:pt x="694" y="95"/>
                </a:cubicBezTo>
                <a:cubicBezTo>
                  <a:pt x="662" y="95"/>
                  <a:pt x="662" y="95"/>
                  <a:pt x="662" y="95"/>
                </a:cubicBezTo>
                <a:cubicBezTo>
                  <a:pt x="662" y="100"/>
                  <a:pt x="659" y="103"/>
                  <a:pt x="652" y="103"/>
                </a:cubicBezTo>
                <a:cubicBezTo>
                  <a:pt x="646" y="104"/>
                  <a:pt x="641" y="100"/>
                  <a:pt x="640" y="95"/>
                </a:cubicBezTo>
                <a:cubicBezTo>
                  <a:pt x="640" y="94"/>
                  <a:pt x="640" y="94"/>
                  <a:pt x="640" y="93"/>
                </a:cubicBezTo>
                <a:cubicBezTo>
                  <a:pt x="640" y="89"/>
                  <a:pt x="640" y="89"/>
                  <a:pt x="640" y="89"/>
                </a:cubicBezTo>
                <a:cubicBezTo>
                  <a:pt x="694" y="89"/>
                  <a:pt x="694" y="89"/>
                  <a:pt x="694" y="89"/>
                </a:cubicBezTo>
                <a:cubicBezTo>
                  <a:pt x="694" y="89"/>
                  <a:pt x="699" y="37"/>
                  <a:pt x="652" y="37"/>
                </a:cubicBezTo>
                <a:cubicBezTo>
                  <a:pt x="632" y="37"/>
                  <a:pt x="608" y="50"/>
                  <a:pt x="608" y="75"/>
                </a:cubicBezTo>
                <a:cubicBezTo>
                  <a:pt x="608" y="75"/>
                  <a:pt x="602" y="125"/>
                  <a:pt x="652" y="125"/>
                </a:cubicBezTo>
                <a:moveTo>
                  <a:pt x="640" y="73"/>
                </a:moveTo>
                <a:cubicBezTo>
                  <a:pt x="640" y="71"/>
                  <a:pt x="640" y="71"/>
                  <a:pt x="640" y="71"/>
                </a:cubicBezTo>
                <a:cubicBezTo>
                  <a:pt x="640" y="65"/>
                  <a:pt x="644" y="60"/>
                  <a:pt x="650" y="59"/>
                </a:cubicBezTo>
                <a:cubicBezTo>
                  <a:pt x="651" y="59"/>
                  <a:pt x="651" y="59"/>
                  <a:pt x="652" y="59"/>
                </a:cubicBezTo>
                <a:cubicBezTo>
                  <a:pt x="657" y="59"/>
                  <a:pt x="662" y="64"/>
                  <a:pt x="662" y="70"/>
                </a:cubicBezTo>
                <a:cubicBezTo>
                  <a:pt x="662" y="70"/>
                  <a:pt x="662" y="70"/>
                  <a:pt x="662" y="70"/>
                </a:cubicBezTo>
                <a:cubicBezTo>
                  <a:pt x="662" y="73"/>
                  <a:pt x="662" y="73"/>
                  <a:pt x="662" y="73"/>
                </a:cubicBezTo>
                <a:lnTo>
                  <a:pt x="640" y="73"/>
                </a:lnTo>
                <a:close/>
                <a:moveTo>
                  <a:pt x="366" y="65"/>
                </a:moveTo>
                <a:cubicBezTo>
                  <a:pt x="397" y="65"/>
                  <a:pt x="397" y="65"/>
                  <a:pt x="397" y="65"/>
                </a:cubicBezTo>
                <a:cubicBezTo>
                  <a:pt x="397" y="65"/>
                  <a:pt x="401" y="36"/>
                  <a:pt x="357" y="36"/>
                </a:cubicBezTo>
                <a:cubicBezTo>
                  <a:pt x="340" y="36"/>
                  <a:pt x="315" y="41"/>
                  <a:pt x="315" y="64"/>
                </a:cubicBezTo>
                <a:cubicBezTo>
                  <a:pt x="315" y="95"/>
                  <a:pt x="368" y="86"/>
                  <a:pt x="368" y="99"/>
                </a:cubicBezTo>
                <a:cubicBezTo>
                  <a:pt x="368" y="105"/>
                  <a:pt x="360" y="104"/>
                  <a:pt x="356" y="104"/>
                </a:cubicBezTo>
                <a:cubicBezTo>
                  <a:pt x="346" y="104"/>
                  <a:pt x="347" y="95"/>
                  <a:pt x="347" y="95"/>
                </a:cubicBezTo>
                <a:cubicBezTo>
                  <a:pt x="315" y="95"/>
                  <a:pt x="315" y="95"/>
                  <a:pt x="315" y="95"/>
                </a:cubicBezTo>
                <a:cubicBezTo>
                  <a:pt x="315" y="95"/>
                  <a:pt x="314" y="113"/>
                  <a:pt x="328" y="120"/>
                </a:cubicBezTo>
                <a:cubicBezTo>
                  <a:pt x="343" y="127"/>
                  <a:pt x="362" y="126"/>
                  <a:pt x="367" y="125"/>
                </a:cubicBezTo>
                <a:cubicBezTo>
                  <a:pt x="373" y="124"/>
                  <a:pt x="399" y="122"/>
                  <a:pt x="399" y="96"/>
                </a:cubicBezTo>
                <a:cubicBezTo>
                  <a:pt x="399" y="79"/>
                  <a:pt x="380" y="74"/>
                  <a:pt x="373" y="72"/>
                </a:cubicBezTo>
                <a:cubicBezTo>
                  <a:pt x="361" y="68"/>
                  <a:pt x="347" y="67"/>
                  <a:pt x="347" y="62"/>
                </a:cubicBezTo>
                <a:cubicBezTo>
                  <a:pt x="347" y="59"/>
                  <a:pt x="352" y="58"/>
                  <a:pt x="357" y="59"/>
                </a:cubicBezTo>
                <a:cubicBezTo>
                  <a:pt x="368" y="59"/>
                  <a:pt x="366" y="65"/>
                  <a:pt x="366" y="65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grpSp>
        <p:nvGrpSpPr>
          <p:cNvPr id="260" name="Grupa 259">
            <a:extLst>
              <a:ext uri="{FF2B5EF4-FFF2-40B4-BE49-F238E27FC236}">
                <a16:creationId xmlns:a16="http://schemas.microsoft.com/office/drawing/2014/main" id="{3BDA3993-8052-97AA-034D-8E627D462347}"/>
              </a:ext>
            </a:extLst>
          </p:cNvPr>
          <p:cNvGrpSpPr/>
          <p:nvPr userDrawn="1"/>
        </p:nvGrpSpPr>
        <p:grpSpPr>
          <a:xfrm>
            <a:off x="13438912" y="4185320"/>
            <a:ext cx="1185223" cy="424437"/>
            <a:chOff x="8712201" y="3609975"/>
            <a:chExt cx="728663" cy="257176"/>
          </a:xfrm>
        </p:grpSpPr>
        <p:sp>
          <p:nvSpPr>
            <p:cNvPr id="261" name="Rectangle 87">
              <a:extLst>
                <a:ext uri="{FF2B5EF4-FFF2-40B4-BE49-F238E27FC236}">
                  <a16:creationId xmlns:a16="http://schemas.microsoft.com/office/drawing/2014/main" id="{1AC866B8-77B9-4668-9C4D-91AF5784E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3676" y="3609975"/>
              <a:ext cx="63500" cy="5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2" name="Freeform 88">
              <a:extLst>
                <a:ext uri="{FF2B5EF4-FFF2-40B4-BE49-F238E27FC236}">
                  <a16:creationId xmlns:a16="http://schemas.microsoft.com/office/drawing/2014/main" id="{F5D35A39-644D-AC54-B0C5-01781CFD36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2201" y="3643313"/>
              <a:ext cx="728663" cy="223838"/>
            </a:xfrm>
            <a:custGeom>
              <a:avLst/>
              <a:gdLst>
                <a:gd name="T0" fmla="*/ 177 w 460"/>
                <a:gd name="T1" fmla="*/ 48 h 141"/>
                <a:gd name="T2" fmla="*/ 200 w 460"/>
                <a:gd name="T3" fmla="*/ 71 h 141"/>
                <a:gd name="T4" fmla="*/ 177 w 460"/>
                <a:gd name="T5" fmla="*/ 94 h 141"/>
                <a:gd name="T6" fmla="*/ 154 w 460"/>
                <a:gd name="T7" fmla="*/ 71 h 141"/>
                <a:gd name="T8" fmla="*/ 154 w 460"/>
                <a:gd name="T9" fmla="*/ 71 h 141"/>
                <a:gd name="T10" fmla="*/ 177 w 460"/>
                <a:gd name="T11" fmla="*/ 48 h 141"/>
                <a:gd name="T12" fmla="*/ 274 w 460"/>
                <a:gd name="T13" fmla="*/ 100 h 141"/>
                <a:gd name="T14" fmla="*/ 274 w 460"/>
                <a:gd name="T15" fmla="*/ 44 h 141"/>
                <a:gd name="T16" fmla="*/ 326 w 460"/>
                <a:gd name="T17" fmla="*/ 44 h 141"/>
                <a:gd name="T18" fmla="*/ 274 w 460"/>
                <a:gd name="T19" fmla="*/ 100 h 141"/>
                <a:gd name="T20" fmla="*/ 354 w 460"/>
                <a:gd name="T21" fmla="*/ 98 h 141"/>
                <a:gd name="T22" fmla="*/ 329 w 460"/>
                <a:gd name="T23" fmla="*/ 98 h 141"/>
                <a:gd name="T24" fmla="*/ 378 w 460"/>
                <a:gd name="T25" fmla="*/ 44 h 141"/>
                <a:gd name="T26" fmla="*/ 404 w 460"/>
                <a:gd name="T27" fmla="*/ 44 h 141"/>
                <a:gd name="T28" fmla="*/ 354 w 460"/>
                <a:gd name="T29" fmla="*/ 98 h 141"/>
                <a:gd name="T30" fmla="*/ 234 w 460"/>
                <a:gd name="T31" fmla="*/ 130 h 141"/>
                <a:gd name="T32" fmla="*/ 460 w 460"/>
                <a:gd name="T33" fmla="*/ 130 h 141"/>
                <a:gd name="T34" fmla="*/ 460 w 460"/>
                <a:gd name="T35" fmla="*/ 98 h 141"/>
                <a:gd name="T36" fmla="*/ 407 w 460"/>
                <a:gd name="T37" fmla="*/ 98 h 141"/>
                <a:gd name="T38" fmla="*/ 460 w 460"/>
                <a:gd name="T39" fmla="*/ 39 h 141"/>
                <a:gd name="T40" fmla="*/ 460 w 460"/>
                <a:gd name="T41" fmla="*/ 12 h 141"/>
                <a:gd name="T42" fmla="*/ 274 w 460"/>
                <a:gd name="T43" fmla="*/ 12 h 141"/>
                <a:gd name="T44" fmla="*/ 274 w 460"/>
                <a:gd name="T45" fmla="*/ 44 h 141"/>
                <a:gd name="T46" fmla="*/ 233 w 460"/>
                <a:gd name="T47" fmla="*/ 44 h 141"/>
                <a:gd name="T48" fmla="*/ 150 w 460"/>
                <a:gd name="T49" fmla="*/ 15 h 141"/>
                <a:gd name="T50" fmla="*/ 119 w 460"/>
                <a:gd name="T51" fmla="*/ 50 h 141"/>
                <a:gd name="T52" fmla="*/ 119 w 460"/>
                <a:gd name="T53" fmla="*/ 12 h 141"/>
                <a:gd name="T54" fmla="*/ 79 w 460"/>
                <a:gd name="T55" fmla="*/ 12 h 141"/>
                <a:gd name="T56" fmla="*/ 79 w 460"/>
                <a:gd name="T57" fmla="*/ 64 h 141"/>
                <a:gd name="T58" fmla="*/ 37 w 460"/>
                <a:gd name="T59" fmla="*/ 12 h 141"/>
                <a:gd name="T60" fmla="*/ 0 w 460"/>
                <a:gd name="T61" fmla="*/ 12 h 141"/>
                <a:gd name="T62" fmla="*/ 0 w 460"/>
                <a:gd name="T63" fmla="*/ 130 h 141"/>
                <a:gd name="T64" fmla="*/ 40 w 460"/>
                <a:gd name="T65" fmla="*/ 130 h 141"/>
                <a:gd name="T66" fmla="*/ 40 w 460"/>
                <a:gd name="T67" fmla="*/ 75 h 141"/>
                <a:gd name="T68" fmla="*/ 84 w 460"/>
                <a:gd name="T69" fmla="*/ 130 h 141"/>
                <a:gd name="T70" fmla="*/ 119 w 460"/>
                <a:gd name="T71" fmla="*/ 130 h 141"/>
                <a:gd name="T72" fmla="*/ 119 w 460"/>
                <a:gd name="T73" fmla="*/ 92 h 141"/>
                <a:gd name="T74" fmla="*/ 198 w 460"/>
                <a:gd name="T75" fmla="*/ 129 h 141"/>
                <a:gd name="T76" fmla="*/ 234 w 460"/>
                <a:gd name="T77" fmla="*/ 94 h 141"/>
                <a:gd name="T78" fmla="*/ 234 w 460"/>
                <a:gd name="T79" fmla="*/ 13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0" h="141">
                  <a:moveTo>
                    <a:pt x="177" y="48"/>
                  </a:moveTo>
                  <a:cubicBezTo>
                    <a:pt x="190" y="48"/>
                    <a:pt x="200" y="58"/>
                    <a:pt x="200" y="71"/>
                  </a:cubicBezTo>
                  <a:cubicBezTo>
                    <a:pt x="200" y="84"/>
                    <a:pt x="190" y="94"/>
                    <a:pt x="177" y="94"/>
                  </a:cubicBezTo>
                  <a:cubicBezTo>
                    <a:pt x="164" y="94"/>
                    <a:pt x="154" y="84"/>
                    <a:pt x="154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58"/>
                    <a:pt x="164" y="48"/>
                    <a:pt x="177" y="48"/>
                  </a:cubicBezTo>
                  <a:moveTo>
                    <a:pt x="274" y="100"/>
                  </a:moveTo>
                  <a:cubicBezTo>
                    <a:pt x="274" y="44"/>
                    <a:pt x="274" y="44"/>
                    <a:pt x="274" y="44"/>
                  </a:cubicBezTo>
                  <a:cubicBezTo>
                    <a:pt x="326" y="44"/>
                    <a:pt x="326" y="44"/>
                    <a:pt x="326" y="44"/>
                  </a:cubicBezTo>
                  <a:lnTo>
                    <a:pt x="274" y="100"/>
                  </a:lnTo>
                  <a:close/>
                  <a:moveTo>
                    <a:pt x="354" y="98"/>
                  </a:moveTo>
                  <a:cubicBezTo>
                    <a:pt x="329" y="98"/>
                    <a:pt x="329" y="98"/>
                    <a:pt x="329" y="98"/>
                  </a:cubicBezTo>
                  <a:cubicBezTo>
                    <a:pt x="378" y="44"/>
                    <a:pt x="378" y="44"/>
                    <a:pt x="378" y="44"/>
                  </a:cubicBezTo>
                  <a:cubicBezTo>
                    <a:pt x="404" y="44"/>
                    <a:pt x="404" y="44"/>
                    <a:pt x="404" y="44"/>
                  </a:cubicBezTo>
                  <a:lnTo>
                    <a:pt x="354" y="98"/>
                  </a:lnTo>
                  <a:close/>
                  <a:moveTo>
                    <a:pt x="234" y="130"/>
                  </a:moveTo>
                  <a:cubicBezTo>
                    <a:pt x="460" y="130"/>
                    <a:pt x="460" y="130"/>
                    <a:pt x="460" y="130"/>
                  </a:cubicBezTo>
                  <a:cubicBezTo>
                    <a:pt x="460" y="98"/>
                    <a:pt x="460" y="98"/>
                    <a:pt x="460" y="98"/>
                  </a:cubicBezTo>
                  <a:cubicBezTo>
                    <a:pt x="407" y="98"/>
                    <a:pt x="407" y="98"/>
                    <a:pt x="407" y="98"/>
                  </a:cubicBezTo>
                  <a:cubicBezTo>
                    <a:pt x="460" y="39"/>
                    <a:pt x="460" y="39"/>
                    <a:pt x="460" y="39"/>
                  </a:cubicBezTo>
                  <a:cubicBezTo>
                    <a:pt x="460" y="12"/>
                    <a:pt x="460" y="12"/>
                    <a:pt x="460" y="12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4" y="44"/>
                    <a:pt x="274" y="44"/>
                    <a:pt x="274" y="44"/>
                  </a:cubicBezTo>
                  <a:cubicBezTo>
                    <a:pt x="233" y="44"/>
                    <a:pt x="233" y="44"/>
                    <a:pt x="233" y="44"/>
                  </a:cubicBezTo>
                  <a:cubicBezTo>
                    <a:pt x="218" y="13"/>
                    <a:pt x="181" y="0"/>
                    <a:pt x="150" y="15"/>
                  </a:cubicBezTo>
                  <a:cubicBezTo>
                    <a:pt x="135" y="22"/>
                    <a:pt x="124" y="35"/>
                    <a:pt x="119" y="50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0" y="130"/>
                    <a:pt x="40" y="130"/>
                    <a:pt x="40" y="130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30" y="124"/>
                    <a:pt x="166" y="141"/>
                    <a:pt x="198" y="129"/>
                  </a:cubicBezTo>
                  <a:cubicBezTo>
                    <a:pt x="214" y="123"/>
                    <a:pt x="228" y="110"/>
                    <a:pt x="234" y="94"/>
                  </a:cubicBezTo>
                  <a:lnTo>
                    <a:pt x="234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263" name="Grupa 262">
            <a:extLst>
              <a:ext uri="{FF2B5EF4-FFF2-40B4-BE49-F238E27FC236}">
                <a16:creationId xmlns:a16="http://schemas.microsoft.com/office/drawing/2014/main" id="{61F72C09-4316-70E0-CCAD-F41E33EFEA21}"/>
              </a:ext>
            </a:extLst>
          </p:cNvPr>
          <p:cNvGrpSpPr/>
          <p:nvPr userDrawn="1"/>
        </p:nvGrpSpPr>
        <p:grpSpPr>
          <a:xfrm>
            <a:off x="15657006" y="4193181"/>
            <a:ext cx="1810112" cy="385136"/>
            <a:chOff x="10075863" y="3614738"/>
            <a:chExt cx="1112838" cy="233363"/>
          </a:xfrm>
        </p:grpSpPr>
        <p:sp>
          <p:nvSpPr>
            <p:cNvPr id="264" name="Freeform 89">
              <a:extLst>
                <a:ext uri="{FF2B5EF4-FFF2-40B4-BE49-F238E27FC236}">
                  <a16:creationId xmlns:a16="http://schemas.microsoft.com/office/drawing/2014/main" id="{28A3FF3D-DA49-2DB2-CCA8-FFFD09E4D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58438" y="3652838"/>
              <a:ext cx="131763" cy="138113"/>
            </a:xfrm>
            <a:custGeom>
              <a:avLst/>
              <a:gdLst>
                <a:gd name="T0" fmla="*/ 83 w 83"/>
                <a:gd name="T1" fmla="*/ 45 h 87"/>
                <a:gd name="T2" fmla="*/ 43 w 83"/>
                <a:gd name="T3" fmla="*/ 0 h 87"/>
                <a:gd name="T4" fmla="*/ 0 w 83"/>
                <a:gd name="T5" fmla="*/ 41 h 87"/>
                <a:gd name="T6" fmla="*/ 0 w 83"/>
                <a:gd name="T7" fmla="*/ 43 h 87"/>
                <a:gd name="T8" fmla="*/ 40 w 83"/>
                <a:gd name="T9" fmla="*/ 86 h 87"/>
                <a:gd name="T10" fmla="*/ 43 w 83"/>
                <a:gd name="T11" fmla="*/ 87 h 87"/>
                <a:gd name="T12" fmla="*/ 80 w 83"/>
                <a:gd name="T13" fmla="*/ 69 h 87"/>
                <a:gd name="T14" fmla="*/ 61 w 83"/>
                <a:gd name="T15" fmla="*/ 58 h 87"/>
                <a:gd name="T16" fmla="*/ 46 w 83"/>
                <a:gd name="T17" fmla="*/ 65 h 87"/>
                <a:gd name="T18" fmla="*/ 27 w 83"/>
                <a:gd name="T19" fmla="*/ 52 h 87"/>
                <a:gd name="T20" fmla="*/ 83 w 83"/>
                <a:gd name="T21" fmla="*/ 52 h 87"/>
                <a:gd name="T22" fmla="*/ 83 w 83"/>
                <a:gd name="T23" fmla="*/ 51 h 87"/>
                <a:gd name="T24" fmla="*/ 83 w 83"/>
                <a:gd name="T25" fmla="*/ 51 h 87"/>
                <a:gd name="T26" fmla="*/ 83 w 83"/>
                <a:gd name="T27" fmla="*/ 45 h 87"/>
                <a:gd name="T28" fmla="*/ 28 w 83"/>
                <a:gd name="T29" fmla="*/ 32 h 87"/>
                <a:gd name="T30" fmla="*/ 43 w 83"/>
                <a:gd name="T31" fmla="*/ 20 h 87"/>
                <a:gd name="T32" fmla="*/ 58 w 83"/>
                <a:gd name="T33" fmla="*/ 32 h 87"/>
                <a:gd name="T34" fmla="*/ 28 w 83"/>
                <a:gd name="T35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87">
                  <a:moveTo>
                    <a:pt x="83" y="45"/>
                  </a:moveTo>
                  <a:cubicBezTo>
                    <a:pt x="83" y="19"/>
                    <a:pt x="69" y="0"/>
                    <a:pt x="43" y="0"/>
                  </a:cubicBezTo>
                  <a:cubicBezTo>
                    <a:pt x="20" y="0"/>
                    <a:pt x="1" y="18"/>
                    <a:pt x="0" y="41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66"/>
                    <a:pt x="18" y="86"/>
                    <a:pt x="40" y="86"/>
                  </a:cubicBezTo>
                  <a:cubicBezTo>
                    <a:pt x="41" y="87"/>
                    <a:pt x="42" y="87"/>
                    <a:pt x="43" y="87"/>
                  </a:cubicBezTo>
                  <a:cubicBezTo>
                    <a:pt x="57" y="87"/>
                    <a:pt x="71" y="80"/>
                    <a:pt x="80" y="69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57" y="63"/>
                    <a:pt x="52" y="65"/>
                    <a:pt x="46" y="65"/>
                  </a:cubicBezTo>
                  <a:cubicBezTo>
                    <a:pt x="37" y="66"/>
                    <a:pt x="30" y="60"/>
                    <a:pt x="27" y="52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3" y="51"/>
                    <a:pt x="83" y="48"/>
                    <a:pt x="83" y="45"/>
                  </a:cubicBezTo>
                  <a:close/>
                  <a:moveTo>
                    <a:pt x="28" y="32"/>
                  </a:moveTo>
                  <a:cubicBezTo>
                    <a:pt x="30" y="25"/>
                    <a:pt x="36" y="21"/>
                    <a:pt x="43" y="20"/>
                  </a:cubicBezTo>
                  <a:cubicBezTo>
                    <a:pt x="51" y="19"/>
                    <a:pt x="57" y="25"/>
                    <a:pt x="58" y="32"/>
                  </a:cubicBezTo>
                  <a:lnTo>
                    <a:pt x="28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5" name="Freeform 90">
              <a:extLst>
                <a:ext uri="{FF2B5EF4-FFF2-40B4-BE49-F238E27FC236}">
                  <a16:creationId xmlns:a16="http://schemas.microsoft.com/office/drawing/2014/main" id="{D592DDA9-8136-6AEA-CA65-B0E33ADCF4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75863" y="3648075"/>
              <a:ext cx="153988" cy="149225"/>
            </a:xfrm>
            <a:custGeom>
              <a:avLst/>
              <a:gdLst>
                <a:gd name="T0" fmla="*/ 46 w 97"/>
                <a:gd name="T1" fmla="*/ 0 h 94"/>
                <a:gd name="T2" fmla="*/ 0 w 97"/>
                <a:gd name="T3" fmla="*/ 45 h 94"/>
                <a:gd name="T4" fmla="*/ 14 w 97"/>
                <a:gd name="T5" fmla="*/ 76 h 94"/>
                <a:gd name="T6" fmla="*/ 79 w 97"/>
                <a:gd name="T7" fmla="*/ 76 h 94"/>
                <a:gd name="T8" fmla="*/ 80 w 97"/>
                <a:gd name="T9" fmla="*/ 15 h 94"/>
                <a:gd name="T10" fmla="*/ 79 w 97"/>
                <a:gd name="T11" fmla="*/ 14 h 94"/>
                <a:gd name="T12" fmla="*/ 46 w 97"/>
                <a:gd name="T13" fmla="*/ 0 h 94"/>
                <a:gd name="T14" fmla="*/ 68 w 97"/>
                <a:gd name="T15" fmla="*/ 45 h 94"/>
                <a:gd name="T16" fmla="*/ 46 w 97"/>
                <a:gd name="T17" fmla="*/ 67 h 94"/>
                <a:gd name="T18" fmla="*/ 31 w 97"/>
                <a:gd name="T19" fmla="*/ 61 h 94"/>
                <a:gd name="T20" fmla="*/ 25 w 97"/>
                <a:gd name="T21" fmla="*/ 45 h 94"/>
                <a:gd name="T22" fmla="*/ 47 w 97"/>
                <a:gd name="T23" fmla="*/ 23 h 94"/>
                <a:gd name="T24" fmla="*/ 61 w 97"/>
                <a:gd name="T25" fmla="*/ 29 h 94"/>
                <a:gd name="T26" fmla="*/ 68 w 97"/>
                <a:gd name="T27" fmla="*/ 4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94">
                  <a:moveTo>
                    <a:pt x="46" y="0"/>
                  </a:moveTo>
                  <a:cubicBezTo>
                    <a:pt x="21" y="0"/>
                    <a:pt x="1" y="20"/>
                    <a:pt x="0" y="45"/>
                  </a:cubicBezTo>
                  <a:cubicBezTo>
                    <a:pt x="0" y="56"/>
                    <a:pt x="5" y="68"/>
                    <a:pt x="14" y="76"/>
                  </a:cubicBezTo>
                  <a:cubicBezTo>
                    <a:pt x="32" y="94"/>
                    <a:pt x="60" y="94"/>
                    <a:pt x="79" y="76"/>
                  </a:cubicBezTo>
                  <a:cubicBezTo>
                    <a:pt x="96" y="60"/>
                    <a:pt x="97" y="32"/>
                    <a:pt x="80" y="15"/>
                  </a:cubicBezTo>
                  <a:cubicBezTo>
                    <a:pt x="80" y="14"/>
                    <a:pt x="79" y="14"/>
                    <a:pt x="79" y="14"/>
                  </a:cubicBezTo>
                  <a:cubicBezTo>
                    <a:pt x="70" y="5"/>
                    <a:pt x="59" y="0"/>
                    <a:pt x="46" y="0"/>
                  </a:cubicBezTo>
                  <a:close/>
                  <a:moveTo>
                    <a:pt x="68" y="45"/>
                  </a:moveTo>
                  <a:cubicBezTo>
                    <a:pt x="68" y="57"/>
                    <a:pt x="58" y="67"/>
                    <a:pt x="46" y="67"/>
                  </a:cubicBezTo>
                  <a:cubicBezTo>
                    <a:pt x="41" y="67"/>
                    <a:pt x="35" y="65"/>
                    <a:pt x="31" y="61"/>
                  </a:cubicBezTo>
                  <a:cubicBezTo>
                    <a:pt x="27" y="57"/>
                    <a:pt x="25" y="51"/>
                    <a:pt x="25" y="45"/>
                  </a:cubicBezTo>
                  <a:cubicBezTo>
                    <a:pt x="25" y="33"/>
                    <a:pt x="35" y="23"/>
                    <a:pt x="47" y="23"/>
                  </a:cubicBezTo>
                  <a:cubicBezTo>
                    <a:pt x="52" y="23"/>
                    <a:pt x="58" y="25"/>
                    <a:pt x="61" y="29"/>
                  </a:cubicBezTo>
                  <a:cubicBezTo>
                    <a:pt x="66" y="33"/>
                    <a:pt x="68" y="39"/>
                    <a:pt x="68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6" name="Freeform 91">
              <a:extLst>
                <a:ext uri="{FF2B5EF4-FFF2-40B4-BE49-F238E27FC236}">
                  <a16:creationId xmlns:a16="http://schemas.microsoft.com/office/drawing/2014/main" id="{8831200A-16B6-A3BB-493D-2E62314EB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5601" y="3652838"/>
              <a:ext cx="211138" cy="134938"/>
            </a:xfrm>
            <a:custGeom>
              <a:avLst/>
              <a:gdLst>
                <a:gd name="T0" fmla="*/ 97 w 133"/>
                <a:gd name="T1" fmla="*/ 0 h 85"/>
                <a:gd name="T2" fmla="*/ 72 w 133"/>
                <a:gd name="T3" fmla="*/ 10 h 85"/>
                <a:gd name="T4" fmla="*/ 45 w 133"/>
                <a:gd name="T5" fmla="*/ 0 h 85"/>
                <a:gd name="T6" fmla="*/ 26 w 133"/>
                <a:gd name="T7" fmla="*/ 6 h 85"/>
                <a:gd name="T8" fmla="*/ 26 w 133"/>
                <a:gd name="T9" fmla="*/ 2 h 85"/>
                <a:gd name="T10" fmla="*/ 0 w 133"/>
                <a:gd name="T11" fmla="*/ 2 h 85"/>
                <a:gd name="T12" fmla="*/ 0 w 133"/>
                <a:gd name="T13" fmla="*/ 85 h 85"/>
                <a:gd name="T14" fmla="*/ 26 w 133"/>
                <a:gd name="T15" fmla="*/ 85 h 85"/>
                <a:gd name="T16" fmla="*/ 26 w 133"/>
                <a:gd name="T17" fmla="*/ 28 h 85"/>
                <a:gd name="T18" fmla="*/ 40 w 133"/>
                <a:gd name="T19" fmla="*/ 23 h 85"/>
                <a:gd name="T20" fmla="*/ 53 w 133"/>
                <a:gd name="T21" fmla="*/ 39 h 85"/>
                <a:gd name="T22" fmla="*/ 53 w 133"/>
                <a:gd name="T23" fmla="*/ 85 h 85"/>
                <a:gd name="T24" fmla="*/ 79 w 133"/>
                <a:gd name="T25" fmla="*/ 85 h 85"/>
                <a:gd name="T26" fmla="*/ 79 w 133"/>
                <a:gd name="T27" fmla="*/ 39 h 85"/>
                <a:gd name="T28" fmla="*/ 79 w 133"/>
                <a:gd name="T29" fmla="*/ 28 h 85"/>
                <a:gd name="T30" fmla="*/ 92 w 133"/>
                <a:gd name="T31" fmla="*/ 23 h 85"/>
                <a:gd name="T32" fmla="*/ 106 w 133"/>
                <a:gd name="T33" fmla="*/ 39 h 85"/>
                <a:gd name="T34" fmla="*/ 106 w 133"/>
                <a:gd name="T35" fmla="*/ 85 h 85"/>
                <a:gd name="T36" fmla="*/ 132 w 133"/>
                <a:gd name="T37" fmla="*/ 85 h 85"/>
                <a:gd name="T38" fmla="*/ 132 w 133"/>
                <a:gd name="T39" fmla="*/ 39 h 85"/>
                <a:gd name="T40" fmla="*/ 97 w 133"/>
                <a:gd name="T4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85">
                  <a:moveTo>
                    <a:pt x="97" y="0"/>
                  </a:moveTo>
                  <a:cubicBezTo>
                    <a:pt x="88" y="0"/>
                    <a:pt x="79" y="4"/>
                    <a:pt x="72" y="10"/>
                  </a:cubicBezTo>
                  <a:cubicBezTo>
                    <a:pt x="67" y="3"/>
                    <a:pt x="58" y="0"/>
                    <a:pt x="45" y="0"/>
                  </a:cubicBezTo>
                  <a:cubicBezTo>
                    <a:pt x="38" y="1"/>
                    <a:pt x="32" y="3"/>
                    <a:pt x="26" y="6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0" y="25"/>
                    <a:pt x="35" y="23"/>
                    <a:pt x="40" y="23"/>
                  </a:cubicBezTo>
                  <a:cubicBezTo>
                    <a:pt x="50" y="23"/>
                    <a:pt x="53" y="28"/>
                    <a:pt x="53" y="39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0" y="36"/>
                    <a:pt x="80" y="32"/>
                    <a:pt x="79" y="28"/>
                  </a:cubicBezTo>
                  <a:cubicBezTo>
                    <a:pt x="82" y="25"/>
                    <a:pt x="87" y="23"/>
                    <a:pt x="92" y="23"/>
                  </a:cubicBezTo>
                  <a:cubicBezTo>
                    <a:pt x="102" y="23"/>
                    <a:pt x="106" y="28"/>
                    <a:pt x="106" y="39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32" y="85"/>
                    <a:pt x="132" y="85"/>
                    <a:pt x="132" y="85"/>
                  </a:cubicBezTo>
                  <a:cubicBezTo>
                    <a:pt x="132" y="39"/>
                    <a:pt x="132" y="39"/>
                    <a:pt x="132" y="39"/>
                  </a:cubicBezTo>
                  <a:cubicBezTo>
                    <a:pt x="133" y="11"/>
                    <a:pt x="123" y="0"/>
                    <a:pt x="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7" name="Rectangle 92">
              <a:extLst>
                <a:ext uri="{FF2B5EF4-FFF2-40B4-BE49-F238E27FC236}">
                  <a16:creationId xmlns:a16="http://schemas.microsoft.com/office/drawing/2014/main" id="{66C6E0CD-8E82-4BEF-B9DE-80D3B30F5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6901" y="3656013"/>
              <a:ext cx="41275" cy="1317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8" name="Freeform 93">
              <a:extLst>
                <a:ext uri="{FF2B5EF4-FFF2-40B4-BE49-F238E27FC236}">
                  <a16:creationId xmlns:a16="http://schemas.microsoft.com/office/drawing/2014/main" id="{F8283A59-33E2-9EFE-0D44-D63BE9970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8338" y="3652838"/>
              <a:ext cx="128588" cy="134938"/>
            </a:xfrm>
            <a:custGeom>
              <a:avLst/>
              <a:gdLst>
                <a:gd name="T0" fmla="*/ 46 w 81"/>
                <a:gd name="T1" fmla="*/ 0 h 85"/>
                <a:gd name="T2" fmla="*/ 27 w 81"/>
                <a:gd name="T3" fmla="*/ 5 h 85"/>
                <a:gd name="T4" fmla="*/ 27 w 81"/>
                <a:gd name="T5" fmla="*/ 2 h 85"/>
                <a:gd name="T6" fmla="*/ 1 w 81"/>
                <a:gd name="T7" fmla="*/ 2 h 85"/>
                <a:gd name="T8" fmla="*/ 0 w 81"/>
                <a:gd name="T9" fmla="*/ 85 h 85"/>
                <a:gd name="T10" fmla="*/ 27 w 81"/>
                <a:gd name="T11" fmla="*/ 85 h 85"/>
                <a:gd name="T12" fmla="*/ 27 w 81"/>
                <a:gd name="T13" fmla="*/ 29 h 85"/>
                <a:gd name="T14" fmla="*/ 41 w 81"/>
                <a:gd name="T15" fmla="*/ 23 h 85"/>
                <a:gd name="T16" fmla="*/ 55 w 81"/>
                <a:gd name="T17" fmla="*/ 39 h 85"/>
                <a:gd name="T18" fmla="*/ 55 w 81"/>
                <a:gd name="T19" fmla="*/ 85 h 85"/>
                <a:gd name="T20" fmla="*/ 81 w 81"/>
                <a:gd name="T21" fmla="*/ 85 h 85"/>
                <a:gd name="T22" fmla="*/ 81 w 81"/>
                <a:gd name="T23" fmla="*/ 39 h 85"/>
                <a:gd name="T24" fmla="*/ 46 w 81"/>
                <a:gd name="T2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85">
                  <a:moveTo>
                    <a:pt x="46" y="0"/>
                  </a:moveTo>
                  <a:cubicBezTo>
                    <a:pt x="39" y="0"/>
                    <a:pt x="33" y="2"/>
                    <a:pt x="27" y="5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31" y="25"/>
                    <a:pt x="36" y="23"/>
                    <a:pt x="41" y="23"/>
                  </a:cubicBezTo>
                  <a:cubicBezTo>
                    <a:pt x="51" y="23"/>
                    <a:pt x="55" y="28"/>
                    <a:pt x="55" y="39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11"/>
                    <a:pt x="71" y="0"/>
                    <a:pt x="4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69" name="Freeform 94">
              <a:extLst>
                <a:ext uri="{FF2B5EF4-FFF2-40B4-BE49-F238E27FC236}">
                  <a16:creationId xmlns:a16="http://schemas.microsoft.com/office/drawing/2014/main" id="{6A40F586-E674-AEBE-258E-98C17F5B1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7088" y="3656013"/>
              <a:ext cx="42863" cy="131763"/>
            </a:xfrm>
            <a:custGeom>
              <a:avLst/>
              <a:gdLst>
                <a:gd name="T0" fmla="*/ 0 w 27"/>
                <a:gd name="T1" fmla="*/ 83 h 83"/>
                <a:gd name="T2" fmla="*/ 26 w 27"/>
                <a:gd name="T3" fmla="*/ 83 h 83"/>
                <a:gd name="T4" fmla="*/ 27 w 27"/>
                <a:gd name="T5" fmla="*/ 0 h 83"/>
                <a:gd name="T6" fmla="*/ 1 w 27"/>
                <a:gd name="T7" fmla="*/ 0 h 83"/>
                <a:gd name="T8" fmla="*/ 0 w 27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83">
                  <a:moveTo>
                    <a:pt x="0" y="83"/>
                  </a:moveTo>
                  <a:lnTo>
                    <a:pt x="26" y="83"/>
                  </a:lnTo>
                  <a:lnTo>
                    <a:pt x="27" y="0"/>
                  </a:lnTo>
                  <a:lnTo>
                    <a:pt x="1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0" name="Freeform 95">
              <a:extLst>
                <a:ext uri="{FF2B5EF4-FFF2-40B4-BE49-F238E27FC236}">
                  <a16:creationId xmlns:a16="http://schemas.microsoft.com/office/drawing/2014/main" id="{EBC78C21-0E27-1F74-2D12-1E5D04480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0113" y="3652838"/>
              <a:ext cx="128588" cy="134938"/>
            </a:xfrm>
            <a:custGeom>
              <a:avLst/>
              <a:gdLst>
                <a:gd name="T0" fmla="*/ 45 w 81"/>
                <a:gd name="T1" fmla="*/ 0 h 85"/>
                <a:gd name="T2" fmla="*/ 26 w 81"/>
                <a:gd name="T3" fmla="*/ 5 h 85"/>
                <a:gd name="T4" fmla="*/ 26 w 81"/>
                <a:gd name="T5" fmla="*/ 2 h 85"/>
                <a:gd name="T6" fmla="*/ 0 w 81"/>
                <a:gd name="T7" fmla="*/ 2 h 85"/>
                <a:gd name="T8" fmla="*/ 0 w 81"/>
                <a:gd name="T9" fmla="*/ 85 h 85"/>
                <a:gd name="T10" fmla="*/ 26 w 81"/>
                <a:gd name="T11" fmla="*/ 85 h 85"/>
                <a:gd name="T12" fmla="*/ 26 w 81"/>
                <a:gd name="T13" fmla="*/ 29 h 85"/>
                <a:gd name="T14" fmla="*/ 40 w 81"/>
                <a:gd name="T15" fmla="*/ 23 h 85"/>
                <a:gd name="T16" fmla="*/ 54 w 81"/>
                <a:gd name="T17" fmla="*/ 39 h 85"/>
                <a:gd name="T18" fmla="*/ 54 w 81"/>
                <a:gd name="T19" fmla="*/ 85 h 85"/>
                <a:gd name="T20" fmla="*/ 80 w 81"/>
                <a:gd name="T21" fmla="*/ 85 h 85"/>
                <a:gd name="T22" fmla="*/ 81 w 81"/>
                <a:gd name="T23" fmla="*/ 39 h 85"/>
                <a:gd name="T24" fmla="*/ 45 w 81"/>
                <a:gd name="T2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85">
                  <a:moveTo>
                    <a:pt x="45" y="0"/>
                  </a:moveTo>
                  <a:cubicBezTo>
                    <a:pt x="39" y="0"/>
                    <a:pt x="32" y="2"/>
                    <a:pt x="26" y="5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30" y="25"/>
                    <a:pt x="35" y="23"/>
                    <a:pt x="40" y="23"/>
                  </a:cubicBezTo>
                  <a:cubicBezTo>
                    <a:pt x="50" y="23"/>
                    <a:pt x="54" y="28"/>
                    <a:pt x="54" y="39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11"/>
                    <a:pt x="71" y="0"/>
                    <a:pt x="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1" name="Freeform 96">
              <a:extLst>
                <a:ext uri="{FF2B5EF4-FFF2-40B4-BE49-F238E27FC236}">
                  <a16:creationId xmlns:a16="http://schemas.microsoft.com/office/drawing/2014/main" id="{98F591D7-D4C5-B3E1-FEE6-5C372C51D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2551" y="3614738"/>
              <a:ext cx="96838" cy="233363"/>
            </a:xfrm>
            <a:custGeom>
              <a:avLst/>
              <a:gdLst>
                <a:gd name="T0" fmla="*/ 54 w 61"/>
                <a:gd name="T1" fmla="*/ 23 h 147"/>
                <a:gd name="T2" fmla="*/ 61 w 61"/>
                <a:gd name="T3" fmla="*/ 23 h 147"/>
                <a:gd name="T4" fmla="*/ 61 w 61"/>
                <a:gd name="T5" fmla="*/ 4 h 147"/>
                <a:gd name="T6" fmla="*/ 40 w 61"/>
                <a:gd name="T7" fmla="*/ 1 h 147"/>
                <a:gd name="T8" fmla="*/ 15 w 61"/>
                <a:gd name="T9" fmla="*/ 28 h 147"/>
                <a:gd name="T10" fmla="*/ 14 w 61"/>
                <a:gd name="T11" fmla="*/ 56 h 147"/>
                <a:gd name="T12" fmla="*/ 0 w 61"/>
                <a:gd name="T13" fmla="*/ 56 h 147"/>
                <a:gd name="T14" fmla="*/ 0 w 61"/>
                <a:gd name="T15" fmla="*/ 76 h 147"/>
                <a:gd name="T16" fmla="*/ 14 w 61"/>
                <a:gd name="T17" fmla="*/ 76 h 147"/>
                <a:gd name="T18" fmla="*/ 14 w 61"/>
                <a:gd name="T19" fmla="*/ 107 h 147"/>
                <a:gd name="T20" fmla="*/ 2 w 61"/>
                <a:gd name="T21" fmla="*/ 125 h 147"/>
                <a:gd name="T22" fmla="*/ 0 w 61"/>
                <a:gd name="T23" fmla="*/ 125 h 147"/>
                <a:gd name="T24" fmla="*/ 0 w 61"/>
                <a:gd name="T25" fmla="*/ 146 h 147"/>
                <a:gd name="T26" fmla="*/ 15 w 61"/>
                <a:gd name="T27" fmla="*/ 147 h 147"/>
                <a:gd name="T28" fmla="*/ 40 w 61"/>
                <a:gd name="T29" fmla="*/ 120 h 147"/>
                <a:gd name="T30" fmla="*/ 40 w 61"/>
                <a:gd name="T31" fmla="*/ 76 h 147"/>
                <a:gd name="T32" fmla="*/ 60 w 61"/>
                <a:gd name="T33" fmla="*/ 76 h 147"/>
                <a:gd name="T34" fmla="*/ 60 w 61"/>
                <a:gd name="T35" fmla="*/ 56 h 147"/>
                <a:gd name="T36" fmla="*/ 40 w 61"/>
                <a:gd name="T37" fmla="*/ 56 h 147"/>
                <a:gd name="T38" fmla="*/ 41 w 61"/>
                <a:gd name="T39" fmla="*/ 34 h 147"/>
                <a:gd name="T40" fmla="*/ 54 w 61"/>
                <a:gd name="T41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47">
                  <a:moveTo>
                    <a:pt x="54" y="23"/>
                  </a:moveTo>
                  <a:cubicBezTo>
                    <a:pt x="56" y="23"/>
                    <a:pt x="58" y="23"/>
                    <a:pt x="61" y="23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4" y="1"/>
                    <a:pt x="47" y="0"/>
                    <a:pt x="40" y="1"/>
                  </a:cubicBezTo>
                  <a:cubicBezTo>
                    <a:pt x="26" y="1"/>
                    <a:pt x="15" y="10"/>
                    <a:pt x="15" y="28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4" y="121"/>
                    <a:pt x="13" y="125"/>
                    <a:pt x="2" y="125"/>
                  </a:cubicBezTo>
                  <a:cubicBezTo>
                    <a:pt x="2" y="125"/>
                    <a:pt x="1" y="125"/>
                    <a:pt x="0" y="12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5" y="147"/>
                    <a:pt x="10" y="147"/>
                    <a:pt x="15" y="147"/>
                  </a:cubicBezTo>
                  <a:cubicBezTo>
                    <a:pt x="30" y="147"/>
                    <a:pt x="40" y="138"/>
                    <a:pt x="40" y="120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27"/>
                    <a:pt x="42" y="23"/>
                    <a:pt x="54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272" name="Grupa 271">
            <a:extLst>
              <a:ext uri="{FF2B5EF4-FFF2-40B4-BE49-F238E27FC236}">
                <a16:creationId xmlns:a16="http://schemas.microsoft.com/office/drawing/2014/main" id="{C49CE260-4CE3-88D6-78C3-1A1C77EDAAF1}"/>
              </a:ext>
            </a:extLst>
          </p:cNvPr>
          <p:cNvGrpSpPr/>
          <p:nvPr userDrawn="1"/>
        </p:nvGrpSpPr>
        <p:grpSpPr>
          <a:xfrm>
            <a:off x="15293126" y="5971270"/>
            <a:ext cx="2163870" cy="379896"/>
            <a:chOff x="8289926" y="4827588"/>
            <a:chExt cx="1330325" cy="230188"/>
          </a:xfrm>
        </p:grpSpPr>
        <p:sp>
          <p:nvSpPr>
            <p:cNvPr id="273" name="Freeform 97">
              <a:extLst>
                <a:ext uri="{FF2B5EF4-FFF2-40B4-BE49-F238E27FC236}">
                  <a16:creationId xmlns:a16="http://schemas.microsoft.com/office/drawing/2014/main" id="{E7B73E3D-390F-B1CA-CBB6-DA3DBC11EB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7801" y="4879975"/>
              <a:ext cx="136525" cy="153988"/>
            </a:xfrm>
            <a:custGeom>
              <a:avLst/>
              <a:gdLst>
                <a:gd name="T0" fmla="*/ 57 w 86"/>
                <a:gd name="T1" fmla="*/ 58 h 97"/>
                <a:gd name="T2" fmla="*/ 23 w 86"/>
                <a:gd name="T3" fmla="*/ 58 h 97"/>
                <a:gd name="T4" fmla="*/ 23 w 86"/>
                <a:gd name="T5" fmla="*/ 24 h 97"/>
                <a:gd name="T6" fmla="*/ 57 w 86"/>
                <a:gd name="T7" fmla="*/ 24 h 97"/>
                <a:gd name="T8" fmla="*/ 65 w 86"/>
                <a:gd name="T9" fmla="*/ 41 h 97"/>
                <a:gd name="T10" fmla="*/ 57 w 86"/>
                <a:gd name="T11" fmla="*/ 58 h 97"/>
                <a:gd name="T12" fmla="*/ 40 w 86"/>
                <a:gd name="T13" fmla="*/ 0 h 97"/>
                <a:gd name="T14" fmla="*/ 0 w 86"/>
                <a:gd name="T15" fmla="*/ 41 h 97"/>
                <a:gd name="T16" fmla="*/ 0 w 86"/>
                <a:gd name="T17" fmla="*/ 46 h 97"/>
                <a:gd name="T18" fmla="*/ 0 w 86"/>
                <a:gd name="T19" fmla="*/ 97 h 97"/>
                <a:gd name="T20" fmla="*/ 16 w 86"/>
                <a:gd name="T21" fmla="*/ 97 h 97"/>
                <a:gd name="T22" fmla="*/ 16 w 86"/>
                <a:gd name="T23" fmla="*/ 73 h 97"/>
                <a:gd name="T24" fmla="*/ 73 w 86"/>
                <a:gd name="T25" fmla="*/ 65 h 97"/>
                <a:gd name="T26" fmla="*/ 64 w 86"/>
                <a:gd name="T27" fmla="*/ 8 h 97"/>
                <a:gd name="T28" fmla="*/ 40 w 86"/>
                <a:gd name="T2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97">
                  <a:moveTo>
                    <a:pt x="57" y="58"/>
                  </a:moveTo>
                  <a:cubicBezTo>
                    <a:pt x="48" y="68"/>
                    <a:pt x="33" y="68"/>
                    <a:pt x="23" y="58"/>
                  </a:cubicBezTo>
                  <a:cubicBezTo>
                    <a:pt x="14" y="49"/>
                    <a:pt x="14" y="33"/>
                    <a:pt x="23" y="24"/>
                  </a:cubicBezTo>
                  <a:cubicBezTo>
                    <a:pt x="33" y="14"/>
                    <a:pt x="48" y="14"/>
                    <a:pt x="57" y="24"/>
                  </a:cubicBezTo>
                  <a:cubicBezTo>
                    <a:pt x="62" y="28"/>
                    <a:pt x="65" y="34"/>
                    <a:pt x="65" y="41"/>
                  </a:cubicBezTo>
                  <a:cubicBezTo>
                    <a:pt x="65" y="47"/>
                    <a:pt x="62" y="54"/>
                    <a:pt x="57" y="58"/>
                  </a:cubicBezTo>
                  <a:moveTo>
                    <a:pt x="40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34" y="87"/>
                    <a:pt x="59" y="83"/>
                    <a:pt x="73" y="65"/>
                  </a:cubicBezTo>
                  <a:cubicBezTo>
                    <a:pt x="86" y="47"/>
                    <a:pt x="82" y="22"/>
                    <a:pt x="64" y="8"/>
                  </a:cubicBezTo>
                  <a:cubicBezTo>
                    <a:pt x="57" y="3"/>
                    <a:pt x="49" y="0"/>
                    <a:pt x="4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4" name="Freeform 98">
              <a:extLst>
                <a:ext uri="{FF2B5EF4-FFF2-40B4-BE49-F238E27FC236}">
                  <a16:creationId xmlns:a16="http://schemas.microsoft.com/office/drawing/2014/main" id="{69F730D8-7AC8-5D89-D22A-1FE00FD0A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6" y="4875213"/>
              <a:ext cx="185738" cy="134938"/>
            </a:xfrm>
            <a:custGeom>
              <a:avLst/>
              <a:gdLst>
                <a:gd name="T0" fmla="*/ 84 w 117"/>
                <a:gd name="T1" fmla="*/ 3 h 85"/>
                <a:gd name="T2" fmla="*/ 60 w 117"/>
                <a:gd name="T3" fmla="*/ 13 h 85"/>
                <a:gd name="T4" fmla="*/ 59 w 117"/>
                <a:gd name="T5" fmla="*/ 14 h 85"/>
                <a:gd name="T6" fmla="*/ 57 w 117"/>
                <a:gd name="T7" fmla="*/ 13 h 85"/>
                <a:gd name="T8" fmla="*/ 10 w 117"/>
                <a:gd name="T9" fmla="*/ 13 h 85"/>
                <a:gd name="T10" fmla="*/ 0 w 117"/>
                <a:gd name="T11" fmla="*/ 36 h 85"/>
                <a:gd name="T12" fmla="*/ 0 w 117"/>
                <a:gd name="T13" fmla="*/ 85 h 85"/>
                <a:gd name="T14" fmla="*/ 17 w 117"/>
                <a:gd name="T15" fmla="*/ 85 h 85"/>
                <a:gd name="T16" fmla="*/ 17 w 117"/>
                <a:gd name="T17" fmla="*/ 36 h 85"/>
                <a:gd name="T18" fmla="*/ 34 w 117"/>
                <a:gd name="T19" fmla="*/ 19 h 85"/>
                <a:gd name="T20" fmla="*/ 50 w 117"/>
                <a:gd name="T21" fmla="*/ 36 h 85"/>
                <a:gd name="T22" fmla="*/ 50 w 117"/>
                <a:gd name="T23" fmla="*/ 85 h 85"/>
                <a:gd name="T24" fmla="*/ 67 w 117"/>
                <a:gd name="T25" fmla="*/ 85 h 85"/>
                <a:gd name="T26" fmla="*/ 67 w 117"/>
                <a:gd name="T27" fmla="*/ 36 h 85"/>
                <a:gd name="T28" fmla="*/ 84 w 117"/>
                <a:gd name="T29" fmla="*/ 19 h 85"/>
                <a:gd name="T30" fmla="*/ 100 w 117"/>
                <a:gd name="T31" fmla="*/ 36 h 85"/>
                <a:gd name="T32" fmla="*/ 100 w 117"/>
                <a:gd name="T33" fmla="*/ 85 h 85"/>
                <a:gd name="T34" fmla="*/ 117 w 117"/>
                <a:gd name="T35" fmla="*/ 85 h 85"/>
                <a:gd name="T36" fmla="*/ 117 w 117"/>
                <a:gd name="T37" fmla="*/ 36 h 85"/>
                <a:gd name="T38" fmla="*/ 84 w 117"/>
                <a:gd name="T39" fmla="*/ 3 h 85"/>
                <a:gd name="T40" fmla="*/ 84 w 117"/>
                <a:gd name="T41" fmla="*/ 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7" h="85">
                  <a:moveTo>
                    <a:pt x="84" y="3"/>
                  </a:moveTo>
                  <a:cubicBezTo>
                    <a:pt x="75" y="3"/>
                    <a:pt x="66" y="7"/>
                    <a:pt x="60" y="13"/>
                  </a:cubicBezTo>
                  <a:cubicBezTo>
                    <a:pt x="60" y="13"/>
                    <a:pt x="59" y="14"/>
                    <a:pt x="59" y="14"/>
                  </a:cubicBezTo>
                  <a:cubicBezTo>
                    <a:pt x="58" y="14"/>
                    <a:pt x="58" y="13"/>
                    <a:pt x="57" y="13"/>
                  </a:cubicBezTo>
                  <a:cubicBezTo>
                    <a:pt x="44" y="0"/>
                    <a:pt x="23" y="0"/>
                    <a:pt x="10" y="13"/>
                  </a:cubicBezTo>
                  <a:cubicBezTo>
                    <a:pt x="4" y="19"/>
                    <a:pt x="0" y="27"/>
                    <a:pt x="0" y="3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27"/>
                    <a:pt x="24" y="19"/>
                    <a:pt x="34" y="19"/>
                  </a:cubicBezTo>
                  <a:cubicBezTo>
                    <a:pt x="43" y="19"/>
                    <a:pt x="50" y="27"/>
                    <a:pt x="50" y="3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27"/>
                    <a:pt x="74" y="19"/>
                    <a:pt x="84" y="19"/>
                  </a:cubicBezTo>
                  <a:cubicBezTo>
                    <a:pt x="93" y="19"/>
                    <a:pt x="100" y="27"/>
                    <a:pt x="100" y="36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18"/>
                    <a:pt x="102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5" name="Freeform 99">
              <a:extLst>
                <a:ext uri="{FF2B5EF4-FFF2-40B4-BE49-F238E27FC236}">
                  <a16:creationId xmlns:a16="http://schemas.microsoft.com/office/drawing/2014/main" id="{FE69E25A-7F8C-6997-2245-B7136057D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3313" y="4887913"/>
              <a:ext cx="104775" cy="158750"/>
            </a:xfrm>
            <a:custGeom>
              <a:avLst/>
              <a:gdLst>
                <a:gd name="T0" fmla="*/ 49 w 66"/>
                <a:gd name="T1" fmla="*/ 23 h 100"/>
                <a:gd name="T2" fmla="*/ 49 w 66"/>
                <a:gd name="T3" fmla="*/ 30 h 100"/>
                <a:gd name="T4" fmla="*/ 44 w 66"/>
                <a:gd name="T5" fmla="*/ 41 h 100"/>
                <a:gd name="T6" fmla="*/ 22 w 66"/>
                <a:gd name="T7" fmla="*/ 41 h 100"/>
                <a:gd name="T8" fmla="*/ 17 w 66"/>
                <a:gd name="T9" fmla="*/ 30 h 100"/>
                <a:gd name="T10" fmla="*/ 17 w 66"/>
                <a:gd name="T11" fmla="*/ 0 h 100"/>
                <a:gd name="T12" fmla="*/ 0 w 66"/>
                <a:gd name="T13" fmla="*/ 0 h 100"/>
                <a:gd name="T14" fmla="*/ 0 w 66"/>
                <a:gd name="T15" fmla="*/ 30 h 100"/>
                <a:gd name="T16" fmla="*/ 10 w 66"/>
                <a:gd name="T17" fmla="*/ 53 h 100"/>
                <a:gd name="T18" fmla="*/ 49 w 66"/>
                <a:gd name="T19" fmla="*/ 58 h 100"/>
                <a:gd name="T20" fmla="*/ 49 w 66"/>
                <a:gd name="T21" fmla="*/ 64 h 100"/>
                <a:gd name="T22" fmla="*/ 44 w 66"/>
                <a:gd name="T23" fmla="*/ 75 h 100"/>
                <a:gd name="T24" fmla="*/ 22 w 66"/>
                <a:gd name="T25" fmla="*/ 76 h 100"/>
                <a:gd name="T26" fmla="*/ 21 w 66"/>
                <a:gd name="T27" fmla="*/ 75 h 100"/>
                <a:gd name="T28" fmla="*/ 10 w 66"/>
                <a:gd name="T29" fmla="*/ 87 h 100"/>
                <a:gd name="T30" fmla="*/ 55 w 66"/>
                <a:gd name="T31" fmla="*/ 87 h 100"/>
                <a:gd name="T32" fmla="*/ 56 w 66"/>
                <a:gd name="T33" fmla="*/ 87 h 100"/>
                <a:gd name="T34" fmla="*/ 66 w 66"/>
                <a:gd name="T35" fmla="*/ 64 h 100"/>
                <a:gd name="T36" fmla="*/ 66 w 66"/>
                <a:gd name="T37" fmla="*/ 0 h 100"/>
                <a:gd name="T38" fmla="*/ 49 w 66"/>
                <a:gd name="T39" fmla="*/ 0 h 100"/>
                <a:gd name="T40" fmla="*/ 49 w 66"/>
                <a:gd name="T41" fmla="*/ 2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100">
                  <a:moveTo>
                    <a:pt x="49" y="23"/>
                  </a:moveTo>
                  <a:cubicBezTo>
                    <a:pt x="49" y="30"/>
                    <a:pt x="49" y="30"/>
                    <a:pt x="49" y="30"/>
                  </a:cubicBezTo>
                  <a:cubicBezTo>
                    <a:pt x="49" y="34"/>
                    <a:pt x="48" y="38"/>
                    <a:pt x="44" y="41"/>
                  </a:cubicBezTo>
                  <a:cubicBezTo>
                    <a:pt x="38" y="48"/>
                    <a:pt x="28" y="48"/>
                    <a:pt x="22" y="41"/>
                  </a:cubicBezTo>
                  <a:cubicBezTo>
                    <a:pt x="19" y="38"/>
                    <a:pt x="17" y="34"/>
                    <a:pt x="17" y="3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9"/>
                    <a:pt x="4" y="47"/>
                    <a:pt x="10" y="53"/>
                  </a:cubicBezTo>
                  <a:cubicBezTo>
                    <a:pt x="20" y="63"/>
                    <a:pt x="36" y="65"/>
                    <a:pt x="49" y="58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68"/>
                    <a:pt x="47" y="72"/>
                    <a:pt x="44" y="75"/>
                  </a:cubicBezTo>
                  <a:cubicBezTo>
                    <a:pt x="38" y="82"/>
                    <a:pt x="28" y="82"/>
                    <a:pt x="22" y="76"/>
                  </a:cubicBezTo>
                  <a:cubicBezTo>
                    <a:pt x="22" y="76"/>
                    <a:pt x="21" y="76"/>
                    <a:pt x="21" y="75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22" y="100"/>
                    <a:pt x="43" y="100"/>
                    <a:pt x="55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2" y="81"/>
                    <a:pt x="66" y="72"/>
                    <a:pt x="66" y="64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4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6" name="Freeform 100">
              <a:extLst>
                <a:ext uri="{FF2B5EF4-FFF2-40B4-BE49-F238E27FC236}">
                  <a16:creationId xmlns:a16="http://schemas.microsoft.com/office/drawing/2014/main" id="{70F5055C-7AFD-8314-373F-A1BF34A95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3" y="4857750"/>
              <a:ext cx="26988" cy="28575"/>
            </a:xfrm>
            <a:custGeom>
              <a:avLst/>
              <a:gdLst>
                <a:gd name="T0" fmla="*/ 8 w 17"/>
                <a:gd name="T1" fmla="*/ 0 h 18"/>
                <a:gd name="T2" fmla="*/ 0 w 17"/>
                <a:gd name="T3" fmla="*/ 9 h 18"/>
                <a:gd name="T4" fmla="*/ 8 w 17"/>
                <a:gd name="T5" fmla="*/ 18 h 18"/>
                <a:gd name="T6" fmla="*/ 17 w 17"/>
                <a:gd name="T7" fmla="*/ 9 h 18"/>
                <a:gd name="T8" fmla="*/ 17 w 17"/>
                <a:gd name="T9" fmla="*/ 9 h 18"/>
                <a:gd name="T10" fmla="*/ 8 w 17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8">
                  <a:moveTo>
                    <a:pt x="8" y="0"/>
                  </a:moveTo>
                  <a:cubicBezTo>
                    <a:pt x="3" y="0"/>
                    <a:pt x="0" y="4"/>
                    <a:pt x="0" y="9"/>
                  </a:cubicBezTo>
                  <a:cubicBezTo>
                    <a:pt x="0" y="14"/>
                    <a:pt x="3" y="18"/>
                    <a:pt x="8" y="18"/>
                  </a:cubicBezTo>
                  <a:cubicBezTo>
                    <a:pt x="13" y="18"/>
                    <a:pt x="17" y="14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7" name="Freeform 101">
              <a:extLst>
                <a:ext uri="{FF2B5EF4-FFF2-40B4-BE49-F238E27FC236}">
                  <a16:creationId xmlns:a16="http://schemas.microsoft.com/office/drawing/2014/main" id="{6DCC87C7-6EA8-C6E8-1720-843238BBFF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85313" y="4873625"/>
              <a:ext cx="134938" cy="142875"/>
            </a:xfrm>
            <a:custGeom>
              <a:avLst/>
              <a:gdLst>
                <a:gd name="T0" fmla="*/ 69 w 85"/>
                <a:gd name="T1" fmla="*/ 45 h 90"/>
                <a:gd name="T2" fmla="*/ 44 w 85"/>
                <a:gd name="T3" fmla="*/ 69 h 90"/>
                <a:gd name="T4" fmla="*/ 20 w 85"/>
                <a:gd name="T5" fmla="*/ 45 h 90"/>
                <a:gd name="T6" fmla="*/ 45 w 85"/>
                <a:gd name="T7" fmla="*/ 21 h 90"/>
                <a:gd name="T8" fmla="*/ 69 w 85"/>
                <a:gd name="T9" fmla="*/ 45 h 90"/>
                <a:gd name="T10" fmla="*/ 73 w 85"/>
                <a:gd name="T11" fmla="*/ 16 h 90"/>
                <a:gd name="T12" fmla="*/ 16 w 85"/>
                <a:gd name="T13" fmla="*/ 16 h 90"/>
                <a:gd name="T14" fmla="*/ 16 w 85"/>
                <a:gd name="T15" fmla="*/ 74 h 90"/>
                <a:gd name="T16" fmla="*/ 69 w 85"/>
                <a:gd name="T17" fmla="*/ 77 h 90"/>
                <a:gd name="T18" fmla="*/ 69 w 85"/>
                <a:gd name="T19" fmla="*/ 86 h 90"/>
                <a:gd name="T20" fmla="*/ 85 w 85"/>
                <a:gd name="T21" fmla="*/ 86 h 90"/>
                <a:gd name="T22" fmla="*/ 85 w 85"/>
                <a:gd name="T23" fmla="*/ 45 h 90"/>
                <a:gd name="T24" fmla="*/ 73 w 85"/>
                <a:gd name="T25" fmla="*/ 1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90">
                  <a:moveTo>
                    <a:pt x="69" y="45"/>
                  </a:moveTo>
                  <a:cubicBezTo>
                    <a:pt x="69" y="58"/>
                    <a:pt x="58" y="69"/>
                    <a:pt x="44" y="69"/>
                  </a:cubicBezTo>
                  <a:cubicBezTo>
                    <a:pt x="31" y="69"/>
                    <a:pt x="20" y="58"/>
                    <a:pt x="20" y="45"/>
                  </a:cubicBezTo>
                  <a:cubicBezTo>
                    <a:pt x="20" y="31"/>
                    <a:pt x="31" y="21"/>
                    <a:pt x="45" y="21"/>
                  </a:cubicBezTo>
                  <a:cubicBezTo>
                    <a:pt x="58" y="21"/>
                    <a:pt x="69" y="31"/>
                    <a:pt x="69" y="45"/>
                  </a:cubicBezTo>
                  <a:close/>
                  <a:moveTo>
                    <a:pt x="73" y="16"/>
                  </a:moveTo>
                  <a:cubicBezTo>
                    <a:pt x="57" y="0"/>
                    <a:pt x="32" y="0"/>
                    <a:pt x="16" y="16"/>
                  </a:cubicBezTo>
                  <a:cubicBezTo>
                    <a:pt x="0" y="32"/>
                    <a:pt x="0" y="58"/>
                    <a:pt x="16" y="74"/>
                  </a:cubicBezTo>
                  <a:cubicBezTo>
                    <a:pt x="30" y="88"/>
                    <a:pt x="52" y="90"/>
                    <a:pt x="69" y="77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5" y="34"/>
                    <a:pt x="81" y="24"/>
                    <a:pt x="73" y="1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8" name="Freeform 102">
              <a:extLst>
                <a:ext uri="{FF2B5EF4-FFF2-40B4-BE49-F238E27FC236}">
                  <a16:creationId xmlns:a16="http://schemas.microsoft.com/office/drawing/2014/main" id="{D43E8993-B76C-2578-4101-6AF1FB50A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5138" y="4852988"/>
              <a:ext cx="69850" cy="157163"/>
            </a:xfrm>
            <a:custGeom>
              <a:avLst/>
              <a:gdLst>
                <a:gd name="T0" fmla="*/ 30 w 44"/>
                <a:gd name="T1" fmla="*/ 0 h 99"/>
                <a:gd name="T2" fmla="*/ 13 w 44"/>
                <a:gd name="T3" fmla="*/ 0 h 99"/>
                <a:gd name="T4" fmla="*/ 13 w 44"/>
                <a:gd name="T5" fmla="*/ 18 h 99"/>
                <a:gd name="T6" fmla="*/ 0 w 44"/>
                <a:gd name="T7" fmla="*/ 18 h 99"/>
                <a:gd name="T8" fmla="*/ 0 w 44"/>
                <a:gd name="T9" fmla="*/ 35 h 99"/>
                <a:gd name="T10" fmla="*/ 13 w 44"/>
                <a:gd name="T11" fmla="*/ 35 h 99"/>
                <a:gd name="T12" fmla="*/ 13 w 44"/>
                <a:gd name="T13" fmla="*/ 99 h 99"/>
                <a:gd name="T14" fmla="*/ 30 w 44"/>
                <a:gd name="T15" fmla="*/ 99 h 99"/>
                <a:gd name="T16" fmla="*/ 30 w 44"/>
                <a:gd name="T17" fmla="*/ 35 h 99"/>
                <a:gd name="T18" fmla="*/ 44 w 44"/>
                <a:gd name="T19" fmla="*/ 35 h 99"/>
                <a:gd name="T20" fmla="*/ 44 w 44"/>
                <a:gd name="T21" fmla="*/ 18 h 99"/>
                <a:gd name="T22" fmla="*/ 30 w 44"/>
                <a:gd name="T23" fmla="*/ 18 h 99"/>
                <a:gd name="T24" fmla="*/ 30 w 44"/>
                <a:gd name="T2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99">
                  <a:moveTo>
                    <a:pt x="30" y="0"/>
                  </a:moveTo>
                  <a:lnTo>
                    <a:pt x="13" y="0"/>
                  </a:lnTo>
                  <a:lnTo>
                    <a:pt x="13" y="18"/>
                  </a:lnTo>
                  <a:lnTo>
                    <a:pt x="0" y="18"/>
                  </a:lnTo>
                  <a:lnTo>
                    <a:pt x="0" y="35"/>
                  </a:lnTo>
                  <a:lnTo>
                    <a:pt x="13" y="35"/>
                  </a:lnTo>
                  <a:lnTo>
                    <a:pt x="13" y="99"/>
                  </a:lnTo>
                  <a:lnTo>
                    <a:pt x="30" y="99"/>
                  </a:lnTo>
                  <a:lnTo>
                    <a:pt x="30" y="35"/>
                  </a:lnTo>
                  <a:lnTo>
                    <a:pt x="44" y="35"/>
                  </a:lnTo>
                  <a:lnTo>
                    <a:pt x="4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79" name="Rectangle 103">
              <a:extLst>
                <a:ext uri="{FF2B5EF4-FFF2-40B4-BE49-F238E27FC236}">
                  <a16:creationId xmlns:a16="http://schemas.microsoft.com/office/drawing/2014/main" id="{6040D383-FA7B-ACE5-20DC-3FBBD3911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0863" y="4908550"/>
              <a:ext cx="25400" cy="1016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80" name="Freeform 104">
              <a:extLst>
                <a:ext uri="{FF2B5EF4-FFF2-40B4-BE49-F238E27FC236}">
                  <a16:creationId xmlns:a16="http://schemas.microsoft.com/office/drawing/2014/main" id="{145FA3E6-2C20-7EE3-49F1-A590853FD2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15438" y="4879975"/>
              <a:ext cx="127000" cy="130175"/>
            </a:xfrm>
            <a:custGeom>
              <a:avLst/>
              <a:gdLst>
                <a:gd name="T0" fmla="*/ 65 w 81"/>
                <a:gd name="T1" fmla="*/ 41 h 82"/>
                <a:gd name="T2" fmla="*/ 40 w 81"/>
                <a:gd name="T3" fmla="*/ 65 h 82"/>
                <a:gd name="T4" fmla="*/ 16 w 81"/>
                <a:gd name="T5" fmla="*/ 41 h 82"/>
                <a:gd name="T6" fmla="*/ 40 w 81"/>
                <a:gd name="T7" fmla="*/ 17 h 82"/>
                <a:gd name="T8" fmla="*/ 65 w 81"/>
                <a:gd name="T9" fmla="*/ 41 h 82"/>
                <a:gd name="T10" fmla="*/ 40 w 81"/>
                <a:gd name="T11" fmla="*/ 0 h 82"/>
                <a:gd name="T12" fmla="*/ 0 w 81"/>
                <a:gd name="T13" fmla="*/ 41 h 82"/>
                <a:gd name="T14" fmla="*/ 40 w 81"/>
                <a:gd name="T15" fmla="*/ 82 h 82"/>
                <a:gd name="T16" fmla="*/ 65 w 81"/>
                <a:gd name="T17" fmla="*/ 73 h 82"/>
                <a:gd name="T18" fmla="*/ 65 w 81"/>
                <a:gd name="T19" fmla="*/ 82 h 82"/>
                <a:gd name="T20" fmla="*/ 81 w 81"/>
                <a:gd name="T21" fmla="*/ 82 h 82"/>
                <a:gd name="T22" fmla="*/ 81 w 81"/>
                <a:gd name="T23" fmla="*/ 41 h 82"/>
                <a:gd name="T24" fmla="*/ 40 w 81"/>
                <a:gd name="T25" fmla="*/ 0 h 82"/>
                <a:gd name="T26" fmla="*/ 40 w 81"/>
                <a:gd name="T2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82">
                  <a:moveTo>
                    <a:pt x="65" y="41"/>
                  </a:moveTo>
                  <a:cubicBezTo>
                    <a:pt x="64" y="54"/>
                    <a:pt x="54" y="65"/>
                    <a:pt x="40" y="65"/>
                  </a:cubicBezTo>
                  <a:cubicBezTo>
                    <a:pt x="27" y="65"/>
                    <a:pt x="16" y="54"/>
                    <a:pt x="16" y="41"/>
                  </a:cubicBezTo>
                  <a:cubicBezTo>
                    <a:pt x="16" y="27"/>
                    <a:pt x="27" y="17"/>
                    <a:pt x="40" y="17"/>
                  </a:cubicBezTo>
                  <a:cubicBezTo>
                    <a:pt x="54" y="17"/>
                    <a:pt x="64" y="27"/>
                    <a:pt x="65" y="41"/>
                  </a:cubicBez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0" y="82"/>
                  </a:cubicBezTo>
                  <a:cubicBezTo>
                    <a:pt x="49" y="81"/>
                    <a:pt x="58" y="79"/>
                    <a:pt x="65" y="73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81" y="82"/>
                    <a:pt x="81" y="82"/>
                    <a:pt x="81" y="82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19"/>
                    <a:pt x="63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81" name="Freeform 105">
              <a:extLst>
                <a:ext uri="{FF2B5EF4-FFF2-40B4-BE49-F238E27FC236}">
                  <a16:creationId xmlns:a16="http://schemas.microsoft.com/office/drawing/2014/main" id="{84C949AA-97FF-9BC9-DD75-4ADEEF528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951" y="4878388"/>
              <a:ext cx="95250" cy="133350"/>
            </a:xfrm>
            <a:custGeom>
              <a:avLst/>
              <a:gdLst>
                <a:gd name="T0" fmla="*/ 28 w 60"/>
                <a:gd name="T1" fmla="*/ 84 h 84"/>
                <a:gd name="T2" fmla="*/ 13 w 60"/>
                <a:gd name="T3" fmla="*/ 80 h 84"/>
                <a:gd name="T4" fmla="*/ 2 w 60"/>
                <a:gd name="T5" fmla="*/ 70 h 84"/>
                <a:gd name="T6" fmla="*/ 15 w 60"/>
                <a:gd name="T7" fmla="*/ 61 h 84"/>
                <a:gd name="T8" fmla="*/ 21 w 60"/>
                <a:gd name="T9" fmla="*/ 66 h 84"/>
                <a:gd name="T10" fmla="*/ 28 w 60"/>
                <a:gd name="T11" fmla="*/ 67 h 84"/>
                <a:gd name="T12" fmla="*/ 37 w 60"/>
                <a:gd name="T13" fmla="*/ 65 h 84"/>
                <a:gd name="T14" fmla="*/ 40 w 60"/>
                <a:gd name="T15" fmla="*/ 55 h 84"/>
                <a:gd name="T16" fmla="*/ 40 w 60"/>
                <a:gd name="T17" fmla="*/ 54 h 84"/>
                <a:gd name="T18" fmla="*/ 22 w 60"/>
                <a:gd name="T19" fmla="*/ 47 h 84"/>
                <a:gd name="T20" fmla="*/ 7 w 60"/>
                <a:gd name="T21" fmla="*/ 40 h 84"/>
                <a:gd name="T22" fmla="*/ 1 w 60"/>
                <a:gd name="T23" fmla="*/ 22 h 84"/>
                <a:gd name="T24" fmla="*/ 1 w 60"/>
                <a:gd name="T25" fmla="*/ 22 h 84"/>
                <a:gd name="T26" fmla="*/ 12 w 60"/>
                <a:gd name="T27" fmla="*/ 5 h 84"/>
                <a:gd name="T28" fmla="*/ 30 w 60"/>
                <a:gd name="T29" fmla="*/ 0 h 84"/>
                <a:gd name="T30" fmla="*/ 44 w 60"/>
                <a:gd name="T31" fmla="*/ 4 h 84"/>
                <a:gd name="T32" fmla="*/ 56 w 60"/>
                <a:gd name="T33" fmla="*/ 14 h 84"/>
                <a:gd name="T34" fmla="*/ 43 w 60"/>
                <a:gd name="T35" fmla="*/ 23 h 84"/>
                <a:gd name="T36" fmla="*/ 37 w 60"/>
                <a:gd name="T37" fmla="*/ 18 h 84"/>
                <a:gd name="T38" fmla="*/ 19 w 60"/>
                <a:gd name="T39" fmla="*/ 18 h 84"/>
                <a:gd name="T40" fmla="*/ 18 w 60"/>
                <a:gd name="T41" fmla="*/ 28 h 84"/>
                <a:gd name="T42" fmla="*/ 26 w 60"/>
                <a:gd name="T43" fmla="*/ 32 h 84"/>
                <a:gd name="T44" fmla="*/ 36 w 60"/>
                <a:gd name="T45" fmla="*/ 34 h 84"/>
                <a:gd name="T46" fmla="*/ 52 w 60"/>
                <a:gd name="T47" fmla="*/ 43 h 84"/>
                <a:gd name="T48" fmla="*/ 49 w 60"/>
                <a:gd name="T49" fmla="*/ 77 h 84"/>
                <a:gd name="T50" fmla="*/ 46 w 60"/>
                <a:gd name="T51" fmla="*/ 79 h 84"/>
                <a:gd name="T52" fmla="*/ 28 w 60"/>
                <a:gd name="T5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84">
                  <a:moveTo>
                    <a:pt x="28" y="84"/>
                  </a:moveTo>
                  <a:cubicBezTo>
                    <a:pt x="23" y="84"/>
                    <a:pt x="18" y="82"/>
                    <a:pt x="13" y="80"/>
                  </a:cubicBezTo>
                  <a:cubicBezTo>
                    <a:pt x="9" y="78"/>
                    <a:pt x="5" y="74"/>
                    <a:pt x="2" y="70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3"/>
                    <a:pt x="18" y="64"/>
                    <a:pt x="21" y="66"/>
                  </a:cubicBezTo>
                  <a:cubicBezTo>
                    <a:pt x="23" y="67"/>
                    <a:pt x="25" y="67"/>
                    <a:pt x="28" y="67"/>
                  </a:cubicBezTo>
                  <a:cubicBezTo>
                    <a:pt x="31" y="67"/>
                    <a:pt x="35" y="67"/>
                    <a:pt x="37" y="65"/>
                  </a:cubicBezTo>
                  <a:cubicBezTo>
                    <a:pt x="41" y="63"/>
                    <a:pt x="42" y="58"/>
                    <a:pt x="40" y="55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36" y="49"/>
                    <a:pt x="28" y="49"/>
                    <a:pt x="22" y="47"/>
                  </a:cubicBezTo>
                  <a:cubicBezTo>
                    <a:pt x="17" y="46"/>
                    <a:pt x="11" y="44"/>
                    <a:pt x="7" y="40"/>
                  </a:cubicBezTo>
                  <a:cubicBezTo>
                    <a:pt x="2" y="35"/>
                    <a:pt x="0" y="29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15"/>
                    <a:pt x="6" y="9"/>
                    <a:pt x="12" y="5"/>
                  </a:cubicBezTo>
                  <a:cubicBezTo>
                    <a:pt x="17" y="2"/>
                    <a:pt x="23" y="0"/>
                    <a:pt x="30" y="0"/>
                  </a:cubicBezTo>
                  <a:cubicBezTo>
                    <a:pt x="35" y="0"/>
                    <a:pt x="40" y="1"/>
                    <a:pt x="44" y="4"/>
                  </a:cubicBezTo>
                  <a:cubicBezTo>
                    <a:pt x="49" y="6"/>
                    <a:pt x="53" y="10"/>
                    <a:pt x="56" y="1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1" y="21"/>
                    <a:pt x="39" y="19"/>
                    <a:pt x="37" y="18"/>
                  </a:cubicBezTo>
                  <a:cubicBezTo>
                    <a:pt x="32" y="16"/>
                    <a:pt x="24" y="14"/>
                    <a:pt x="19" y="18"/>
                  </a:cubicBezTo>
                  <a:cubicBezTo>
                    <a:pt x="17" y="21"/>
                    <a:pt x="16" y="25"/>
                    <a:pt x="18" y="28"/>
                  </a:cubicBezTo>
                  <a:cubicBezTo>
                    <a:pt x="20" y="30"/>
                    <a:pt x="23" y="31"/>
                    <a:pt x="26" y="32"/>
                  </a:cubicBezTo>
                  <a:cubicBezTo>
                    <a:pt x="30" y="33"/>
                    <a:pt x="33" y="33"/>
                    <a:pt x="36" y="34"/>
                  </a:cubicBezTo>
                  <a:cubicBezTo>
                    <a:pt x="42" y="35"/>
                    <a:pt x="48" y="39"/>
                    <a:pt x="52" y="43"/>
                  </a:cubicBezTo>
                  <a:cubicBezTo>
                    <a:pt x="60" y="54"/>
                    <a:pt x="59" y="69"/>
                    <a:pt x="49" y="77"/>
                  </a:cubicBezTo>
                  <a:cubicBezTo>
                    <a:pt x="48" y="78"/>
                    <a:pt x="47" y="78"/>
                    <a:pt x="46" y="79"/>
                  </a:cubicBezTo>
                  <a:cubicBezTo>
                    <a:pt x="40" y="82"/>
                    <a:pt x="34" y="84"/>
                    <a:pt x="28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82" name="Freeform 106">
              <a:extLst>
                <a:ext uri="{FF2B5EF4-FFF2-40B4-BE49-F238E27FC236}">
                  <a16:creationId xmlns:a16="http://schemas.microsoft.com/office/drawing/2014/main" id="{5A114CC0-03C4-3EE7-B9EE-8D3256BF89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9926" y="4827588"/>
              <a:ext cx="268288" cy="230188"/>
            </a:xfrm>
            <a:custGeom>
              <a:avLst/>
              <a:gdLst>
                <a:gd name="T0" fmla="*/ 134 w 169"/>
                <a:gd name="T1" fmla="*/ 30 h 145"/>
                <a:gd name="T2" fmla="*/ 125 w 169"/>
                <a:gd name="T3" fmla="*/ 33 h 145"/>
                <a:gd name="T4" fmla="*/ 137 w 169"/>
                <a:gd name="T5" fmla="*/ 38 h 145"/>
                <a:gd name="T6" fmla="*/ 119 w 169"/>
                <a:gd name="T7" fmla="*/ 84 h 145"/>
                <a:gd name="T8" fmla="*/ 95 w 169"/>
                <a:gd name="T9" fmla="*/ 110 h 145"/>
                <a:gd name="T10" fmla="*/ 86 w 169"/>
                <a:gd name="T11" fmla="*/ 115 h 145"/>
                <a:gd name="T12" fmla="*/ 109 w 169"/>
                <a:gd name="T13" fmla="*/ 126 h 145"/>
                <a:gd name="T14" fmla="*/ 119 w 169"/>
                <a:gd name="T15" fmla="*/ 126 h 145"/>
                <a:gd name="T16" fmla="*/ 109 w 169"/>
                <a:gd name="T17" fmla="*/ 127 h 145"/>
                <a:gd name="T18" fmla="*/ 75 w 169"/>
                <a:gd name="T19" fmla="*/ 111 h 145"/>
                <a:gd name="T20" fmla="*/ 74 w 169"/>
                <a:gd name="T21" fmla="*/ 110 h 145"/>
                <a:gd name="T22" fmla="*/ 50 w 169"/>
                <a:gd name="T23" fmla="*/ 84 h 145"/>
                <a:gd name="T24" fmla="*/ 31 w 169"/>
                <a:gd name="T25" fmla="*/ 59 h 145"/>
                <a:gd name="T26" fmla="*/ 26 w 169"/>
                <a:gd name="T27" fmla="*/ 41 h 145"/>
                <a:gd name="T28" fmla="*/ 57 w 169"/>
                <a:gd name="T29" fmla="*/ 8 h 145"/>
                <a:gd name="T30" fmla="*/ 65 w 169"/>
                <a:gd name="T31" fmla="*/ 8 h 145"/>
                <a:gd name="T32" fmla="*/ 57 w 169"/>
                <a:gd name="T33" fmla="*/ 9 h 145"/>
                <a:gd name="T34" fmla="*/ 31 w 169"/>
                <a:gd name="T35" fmla="*/ 41 h 145"/>
                <a:gd name="T36" fmla="*/ 50 w 169"/>
                <a:gd name="T37" fmla="*/ 33 h 145"/>
                <a:gd name="T38" fmla="*/ 65 w 169"/>
                <a:gd name="T39" fmla="*/ 42 h 145"/>
                <a:gd name="T40" fmla="*/ 98 w 169"/>
                <a:gd name="T41" fmla="*/ 49 h 145"/>
                <a:gd name="T42" fmla="*/ 105 w 169"/>
                <a:gd name="T43" fmla="*/ 42 h 145"/>
                <a:gd name="T44" fmla="*/ 105 w 169"/>
                <a:gd name="T45" fmla="*/ 42 h 145"/>
                <a:gd name="T46" fmla="*/ 137 w 169"/>
                <a:gd name="T47" fmla="*/ 26 h 145"/>
                <a:gd name="T48" fmla="*/ 168 w 169"/>
                <a:gd name="T49" fmla="*/ 48 h 145"/>
                <a:gd name="T50" fmla="*/ 134 w 169"/>
                <a:gd name="T51" fmla="*/ 30 h 145"/>
                <a:gd name="T52" fmla="*/ 168 w 169"/>
                <a:gd name="T53" fmla="*/ 40 h 145"/>
                <a:gd name="T54" fmla="*/ 157 w 169"/>
                <a:gd name="T55" fmla="*/ 19 h 145"/>
                <a:gd name="T56" fmla="*/ 95 w 169"/>
                <a:gd name="T57" fmla="*/ 13 h 145"/>
                <a:gd name="T58" fmla="*/ 89 w 169"/>
                <a:gd name="T59" fmla="*/ 18 h 145"/>
                <a:gd name="T60" fmla="*/ 89 w 169"/>
                <a:gd name="T61" fmla="*/ 18 h 145"/>
                <a:gd name="T62" fmla="*/ 86 w 169"/>
                <a:gd name="T63" fmla="*/ 21 h 145"/>
                <a:gd name="T64" fmla="*/ 85 w 169"/>
                <a:gd name="T65" fmla="*/ 22 h 145"/>
                <a:gd name="T66" fmla="*/ 83 w 169"/>
                <a:gd name="T67" fmla="*/ 21 h 145"/>
                <a:gd name="T68" fmla="*/ 80 w 169"/>
                <a:gd name="T69" fmla="*/ 18 h 145"/>
                <a:gd name="T70" fmla="*/ 75 w 169"/>
                <a:gd name="T71" fmla="*/ 13 h 145"/>
                <a:gd name="T72" fmla="*/ 66 w 169"/>
                <a:gd name="T73" fmla="*/ 8 h 145"/>
                <a:gd name="T74" fmla="*/ 66 w 169"/>
                <a:gd name="T75" fmla="*/ 8 h 145"/>
                <a:gd name="T76" fmla="*/ 13 w 169"/>
                <a:gd name="T77" fmla="*/ 19 h 145"/>
                <a:gd name="T78" fmla="*/ 2 w 169"/>
                <a:gd name="T79" fmla="*/ 40 h 145"/>
                <a:gd name="T80" fmla="*/ 4 w 169"/>
                <a:gd name="T81" fmla="*/ 65 h 145"/>
                <a:gd name="T82" fmla="*/ 18 w 169"/>
                <a:gd name="T83" fmla="*/ 89 h 145"/>
                <a:gd name="T84" fmla="*/ 47 w 169"/>
                <a:gd name="T85" fmla="*/ 122 h 145"/>
                <a:gd name="T86" fmla="*/ 65 w 169"/>
                <a:gd name="T87" fmla="*/ 138 h 145"/>
                <a:gd name="T88" fmla="*/ 104 w 169"/>
                <a:gd name="T89" fmla="*/ 138 h 145"/>
                <a:gd name="T90" fmla="*/ 119 w 169"/>
                <a:gd name="T91" fmla="*/ 126 h 145"/>
                <a:gd name="T92" fmla="*/ 123 w 169"/>
                <a:gd name="T93" fmla="*/ 122 h 145"/>
                <a:gd name="T94" fmla="*/ 151 w 169"/>
                <a:gd name="T95" fmla="*/ 89 h 145"/>
                <a:gd name="T96" fmla="*/ 166 w 169"/>
                <a:gd name="T97" fmla="*/ 65 h 145"/>
                <a:gd name="T98" fmla="*/ 168 w 169"/>
                <a:gd name="T99" fmla="*/ 49 h 145"/>
                <a:gd name="T100" fmla="*/ 168 w 169"/>
                <a:gd name="T101" fmla="*/ 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9" h="145">
                  <a:moveTo>
                    <a:pt x="134" y="30"/>
                  </a:moveTo>
                  <a:cubicBezTo>
                    <a:pt x="131" y="31"/>
                    <a:pt x="128" y="32"/>
                    <a:pt x="125" y="33"/>
                  </a:cubicBezTo>
                  <a:cubicBezTo>
                    <a:pt x="129" y="33"/>
                    <a:pt x="134" y="35"/>
                    <a:pt x="137" y="38"/>
                  </a:cubicBezTo>
                  <a:cubicBezTo>
                    <a:pt x="149" y="53"/>
                    <a:pt x="128" y="74"/>
                    <a:pt x="119" y="84"/>
                  </a:cubicBezTo>
                  <a:cubicBezTo>
                    <a:pt x="113" y="91"/>
                    <a:pt x="100" y="105"/>
                    <a:pt x="95" y="110"/>
                  </a:cubicBezTo>
                  <a:cubicBezTo>
                    <a:pt x="93" y="113"/>
                    <a:pt x="90" y="114"/>
                    <a:pt x="86" y="115"/>
                  </a:cubicBezTo>
                  <a:cubicBezTo>
                    <a:pt x="93" y="121"/>
                    <a:pt x="101" y="125"/>
                    <a:pt x="109" y="126"/>
                  </a:cubicBezTo>
                  <a:cubicBezTo>
                    <a:pt x="112" y="126"/>
                    <a:pt x="116" y="126"/>
                    <a:pt x="119" y="126"/>
                  </a:cubicBezTo>
                  <a:cubicBezTo>
                    <a:pt x="116" y="127"/>
                    <a:pt x="113" y="127"/>
                    <a:pt x="109" y="127"/>
                  </a:cubicBezTo>
                  <a:cubicBezTo>
                    <a:pt x="96" y="127"/>
                    <a:pt x="84" y="121"/>
                    <a:pt x="75" y="111"/>
                  </a:cubicBezTo>
                  <a:cubicBezTo>
                    <a:pt x="75" y="111"/>
                    <a:pt x="74" y="110"/>
                    <a:pt x="74" y="110"/>
                  </a:cubicBezTo>
                  <a:cubicBezTo>
                    <a:pt x="69" y="105"/>
                    <a:pt x="56" y="91"/>
                    <a:pt x="50" y="84"/>
                  </a:cubicBezTo>
                  <a:cubicBezTo>
                    <a:pt x="45" y="78"/>
                    <a:pt x="36" y="68"/>
                    <a:pt x="31" y="59"/>
                  </a:cubicBezTo>
                  <a:cubicBezTo>
                    <a:pt x="28" y="53"/>
                    <a:pt x="26" y="47"/>
                    <a:pt x="26" y="41"/>
                  </a:cubicBezTo>
                  <a:cubicBezTo>
                    <a:pt x="26" y="23"/>
                    <a:pt x="40" y="9"/>
                    <a:pt x="57" y="8"/>
                  </a:cubicBezTo>
                  <a:cubicBezTo>
                    <a:pt x="60" y="8"/>
                    <a:pt x="63" y="8"/>
                    <a:pt x="65" y="8"/>
                  </a:cubicBezTo>
                  <a:cubicBezTo>
                    <a:pt x="63" y="8"/>
                    <a:pt x="60" y="9"/>
                    <a:pt x="57" y="9"/>
                  </a:cubicBezTo>
                  <a:cubicBezTo>
                    <a:pt x="42" y="12"/>
                    <a:pt x="31" y="26"/>
                    <a:pt x="31" y="41"/>
                  </a:cubicBezTo>
                  <a:cubicBezTo>
                    <a:pt x="35" y="35"/>
                    <a:pt x="42" y="31"/>
                    <a:pt x="50" y="33"/>
                  </a:cubicBezTo>
                  <a:cubicBezTo>
                    <a:pt x="56" y="34"/>
                    <a:pt x="61" y="38"/>
                    <a:pt x="65" y="42"/>
                  </a:cubicBezTo>
                  <a:cubicBezTo>
                    <a:pt x="72" y="53"/>
                    <a:pt x="87" y="56"/>
                    <a:pt x="98" y="49"/>
                  </a:cubicBezTo>
                  <a:cubicBezTo>
                    <a:pt x="101" y="47"/>
                    <a:pt x="103" y="45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13" y="33"/>
                    <a:pt x="125" y="27"/>
                    <a:pt x="137" y="26"/>
                  </a:cubicBezTo>
                  <a:cubicBezTo>
                    <a:pt x="151" y="25"/>
                    <a:pt x="164" y="35"/>
                    <a:pt x="168" y="48"/>
                  </a:cubicBezTo>
                  <a:cubicBezTo>
                    <a:pt x="162" y="35"/>
                    <a:pt x="148" y="28"/>
                    <a:pt x="134" y="30"/>
                  </a:cubicBezTo>
                  <a:moveTo>
                    <a:pt x="168" y="40"/>
                  </a:moveTo>
                  <a:cubicBezTo>
                    <a:pt x="166" y="32"/>
                    <a:pt x="162" y="25"/>
                    <a:pt x="157" y="19"/>
                  </a:cubicBezTo>
                  <a:cubicBezTo>
                    <a:pt x="142" y="2"/>
                    <a:pt x="113" y="0"/>
                    <a:pt x="95" y="13"/>
                  </a:cubicBezTo>
                  <a:cubicBezTo>
                    <a:pt x="93" y="15"/>
                    <a:pt x="91" y="16"/>
                    <a:pt x="89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1"/>
                  </a:cubicBezTo>
                  <a:cubicBezTo>
                    <a:pt x="86" y="21"/>
                    <a:pt x="85" y="22"/>
                    <a:pt x="85" y="22"/>
                  </a:cubicBezTo>
                  <a:cubicBezTo>
                    <a:pt x="84" y="22"/>
                    <a:pt x="83" y="21"/>
                    <a:pt x="83" y="21"/>
                  </a:cubicBezTo>
                  <a:cubicBezTo>
                    <a:pt x="82" y="20"/>
                    <a:pt x="81" y="19"/>
                    <a:pt x="80" y="18"/>
                  </a:cubicBezTo>
                  <a:cubicBezTo>
                    <a:pt x="78" y="16"/>
                    <a:pt x="76" y="15"/>
                    <a:pt x="75" y="13"/>
                  </a:cubicBezTo>
                  <a:cubicBezTo>
                    <a:pt x="72" y="11"/>
                    <a:pt x="69" y="10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48" y="1"/>
                    <a:pt x="25" y="5"/>
                    <a:pt x="13" y="19"/>
                  </a:cubicBezTo>
                  <a:cubicBezTo>
                    <a:pt x="7" y="25"/>
                    <a:pt x="4" y="32"/>
                    <a:pt x="2" y="40"/>
                  </a:cubicBezTo>
                  <a:cubicBezTo>
                    <a:pt x="0" y="49"/>
                    <a:pt x="1" y="57"/>
                    <a:pt x="4" y="65"/>
                  </a:cubicBezTo>
                  <a:cubicBezTo>
                    <a:pt x="7" y="74"/>
                    <a:pt x="12" y="82"/>
                    <a:pt x="18" y="89"/>
                  </a:cubicBezTo>
                  <a:cubicBezTo>
                    <a:pt x="27" y="100"/>
                    <a:pt x="37" y="112"/>
                    <a:pt x="47" y="122"/>
                  </a:cubicBezTo>
                  <a:cubicBezTo>
                    <a:pt x="52" y="128"/>
                    <a:pt x="58" y="134"/>
                    <a:pt x="65" y="138"/>
                  </a:cubicBezTo>
                  <a:cubicBezTo>
                    <a:pt x="77" y="145"/>
                    <a:pt x="92" y="145"/>
                    <a:pt x="104" y="138"/>
                  </a:cubicBezTo>
                  <a:cubicBezTo>
                    <a:pt x="110" y="135"/>
                    <a:pt x="115" y="130"/>
                    <a:pt x="119" y="126"/>
                  </a:cubicBezTo>
                  <a:cubicBezTo>
                    <a:pt x="120" y="124"/>
                    <a:pt x="122" y="123"/>
                    <a:pt x="123" y="122"/>
                  </a:cubicBezTo>
                  <a:cubicBezTo>
                    <a:pt x="133" y="111"/>
                    <a:pt x="142" y="100"/>
                    <a:pt x="151" y="89"/>
                  </a:cubicBezTo>
                  <a:cubicBezTo>
                    <a:pt x="157" y="82"/>
                    <a:pt x="162" y="74"/>
                    <a:pt x="166" y="65"/>
                  </a:cubicBezTo>
                  <a:cubicBezTo>
                    <a:pt x="168" y="60"/>
                    <a:pt x="169" y="54"/>
                    <a:pt x="168" y="49"/>
                  </a:cubicBezTo>
                  <a:cubicBezTo>
                    <a:pt x="168" y="46"/>
                    <a:pt x="168" y="43"/>
                    <a:pt x="168" y="4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290" name="Grupa 289">
            <a:extLst>
              <a:ext uri="{FF2B5EF4-FFF2-40B4-BE49-F238E27FC236}">
                <a16:creationId xmlns:a16="http://schemas.microsoft.com/office/drawing/2014/main" id="{D136D38C-A058-1DC5-22A7-FFBB29812A57}"/>
              </a:ext>
            </a:extLst>
          </p:cNvPr>
          <p:cNvGrpSpPr/>
          <p:nvPr userDrawn="1"/>
        </p:nvGrpSpPr>
        <p:grpSpPr>
          <a:xfrm>
            <a:off x="1057340" y="5925421"/>
            <a:ext cx="1482173" cy="471594"/>
            <a:chOff x="1100138" y="4802188"/>
            <a:chExt cx="911225" cy="285750"/>
          </a:xfrm>
        </p:grpSpPr>
        <p:sp>
          <p:nvSpPr>
            <p:cNvPr id="291" name="Freeform 122">
              <a:extLst>
                <a:ext uri="{FF2B5EF4-FFF2-40B4-BE49-F238E27FC236}">
                  <a16:creationId xmlns:a16="http://schemas.microsoft.com/office/drawing/2014/main" id="{95527DD8-359C-D895-7A5E-EFDECBCD4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138" y="4802188"/>
              <a:ext cx="285750" cy="285750"/>
            </a:xfrm>
            <a:custGeom>
              <a:avLst/>
              <a:gdLst>
                <a:gd name="T0" fmla="*/ 180 w 180"/>
                <a:gd name="T1" fmla="*/ 90 h 180"/>
                <a:gd name="T2" fmla="*/ 90 w 180"/>
                <a:gd name="T3" fmla="*/ 180 h 180"/>
                <a:gd name="T4" fmla="*/ 0 w 180"/>
                <a:gd name="T5" fmla="*/ 90 h 180"/>
                <a:gd name="T6" fmla="*/ 90 w 180"/>
                <a:gd name="T7" fmla="*/ 0 h 180"/>
                <a:gd name="T8" fmla="*/ 90 w 180"/>
                <a:gd name="T9" fmla="*/ 0 h 180"/>
                <a:gd name="T10" fmla="*/ 180 w 180"/>
                <a:gd name="T11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80">
                  <a:moveTo>
                    <a:pt x="180" y="90"/>
                  </a:moveTo>
                  <a:cubicBezTo>
                    <a:pt x="180" y="140"/>
                    <a:pt x="139" y="180"/>
                    <a:pt x="90" y="180"/>
                  </a:cubicBezTo>
                  <a:cubicBezTo>
                    <a:pt x="40" y="180"/>
                    <a:pt x="0" y="140"/>
                    <a:pt x="0" y="90"/>
                  </a:cubicBezTo>
                  <a:cubicBezTo>
                    <a:pt x="0" y="40"/>
                    <a:pt x="40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39" y="0"/>
                    <a:pt x="180" y="40"/>
                    <a:pt x="180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2" name="Freeform 123">
              <a:extLst>
                <a:ext uri="{FF2B5EF4-FFF2-40B4-BE49-F238E27FC236}">
                  <a16:creationId xmlns:a16="http://schemas.microsoft.com/office/drawing/2014/main" id="{7DA04979-9CE7-4DFA-756C-7891610C27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3038" y="4868863"/>
              <a:ext cx="150813" cy="150813"/>
            </a:xfrm>
            <a:custGeom>
              <a:avLst/>
              <a:gdLst>
                <a:gd name="T0" fmla="*/ 47 w 95"/>
                <a:gd name="T1" fmla="*/ 95 h 95"/>
                <a:gd name="T2" fmla="*/ 0 w 95"/>
                <a:gd name="T3" fmla="*/ 48 h 95"/>
                <a:gd name="T4" fmla="*/ 47 w 95"/>
                <a:gd name="T5" fmla="*/ 0 h 95"/>
                <a:gd name="T6" fmla="*/ 95 w 95"/>
                <a:gd name="T7" fmla="*/ 48 h 95"/>
                <a:gd name="T8" fmla="*/ 48 w 95"/>
                <a:gd name="T9" fmla="*/ 95 h 95"/>
                <a:gd name="T10" fmla="*/ 47 w 95"/>
                <a:gd name="T11" fmla="*/ 95 h 95"/>
                <a:gd name="T12" fmla="*/ 47 w 95"/>
                <a:gd name="T13" fmla="*/ 23 h 95"/>
                <a:gd name="T14" fmla="*/ 22 w 95"/>
                <a:gd name="T15" fmla="*/ 47 h 95"/>
                <a:gd name="T16" fmla="*/ 46 w 95"/>
                <a:gd name="T17" fmla="*/ 72 h 95"/>
                <a:gd name="T18" fmla="*/ 71 w 95"/>
                <a:gd name="T19" fmla="*/ 48 h 95"/>
                <a:gd name="T20" fmla="*/ 71 w 95"/>
                <a:gd name="T21" fmla="*/ 48 h 95"/>
                <a:gd name="T22" fmla="*/ 49 w 95"/>
                <a:gd name="T23" fmla="*/ 23 h 95"/>
                <a:gd name="T24" fmla="*/ 47 w 95"/>
                <a:gd name="T25" fmla="*/ 2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95">
                  <a:moveTo>
                    <a:pt x="47" y="95"/>
                  </a:moveTo>
                  <a:cubicBezTo>
                    <a:pt x="21" y="95"/>
                    <a:pt x="0" y="74"/>
                    <a:pt x="0" y="48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74" y="0"/>
                    <a:pt x="95" y="22"/>
                    <a:pt x="95" y="48"/>
                  </a:cubicBezTo>
                  <a:cubicBezTo>
                    <a:pt x="95" y="74"/>
                    <a:pt x="74" y="95"/>
                    <a:pt x="48" y="95"/>
                  </a:cubicBezTo>
                  <a:cubicBezTo>
                    <a:pt x="48" y="95"/>
                    <a:pt x="48" y="95"/>
                    <a:pt x="47" y="95"/>
                  </a:cubicBezTo>
                  <a:moveTo>
                    <a:pt x="47" y="23"/>
                  </a:moveTo>
                  <a:cubicBezTo>
                    <a:pt x="34" y="23"/>
                    <a:pt x="23" y="34"/>
                    <a:pt x="22" y="47"/>
                  </a:cubicBezTo>
                  <a:cubicBezTo>
                    <a:pt x="22" y="61"/>
                    <a:pt x="33" y="72"/>
                    <a:pt x="46" y="72"/>
                  </a:cubicBezTo>
                  <a:cubicBezTo>
                    <a:pt x="60" y="72"/>
                    <a:pt x="71" y="62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35"/>
                    <a:pt x="62" y="24"/>
                    <a:pt x="49" y="23"/>
                  </a:cubicBezTo>
                  <a:cubicBezTo>
                    <a:pt x="48" y="23"/>
                    <a:pt x="48" y="23"/>
                    <a:pt x="47" y="2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3" name="Freeform 124">
              <a:extLst>
                <a:ext uri="{FF2B5EF4-FFF2-40B4-BE49-F238E27FC236}">
                  <a16:creationId xmlns:a16="http://schemas.microsoft.com/office/drawing/2014/main" id="{409C252D-4937-9E57-E00B-C8C2262D1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726" y="4868863"/>
              <a:ext cx="134938" cy="147638"/>
            </a:xfrm>
            <a:custGeom>
              <a:avLst/>
              <a:gdLst>
                <a:gd name="T0" fmla="*/ 61 w 85"/>
                <a:gd name="T1" fmla="*/ 93 h 93"/>
                <a:gd name="T2" fmla="*/ 61 w 85"/>
                <a:gd name="T3" fmla="*/ 40 h 93"/>
                <a:gd name="T4" fmla="*/ 43 w 85"/>
                <a:gd name="T5" fmla="*/ 22 h 93"/>
                <a:gd name="T6" fmla="*/ 24 w 85"/>
                <a:gd name="T7" fmla="*/ 35 h 93"/>
                <a:gd name="T8" fmla="*/ 24 w 85"/>
                <a:gd name="T9" fmla="*/ 93 h 93"/>
                <a:gd name="T10" fmla="*/ 0 w 85"/>
                <a:gd name="T11" fmla="*/ 93 h 93"/>
                <a:gd name="T12" fmla="*/ 0 w 85"/>
                <a:gd name="T13" fmla="*/ 3 h 93"/>
                <a:gd name="T14" fmla="*/ 21 w 85"/>
                <a:gd name="T15" fmla="*/ 3 h 93"/>
                <a:gd name="T16" fmla="*/ 21 w 85"/>
                <a:gd name="T17" fmla="*/ 12 h 93"/>
                <a:gd name="T18" fmla="*/ 50 w 85"/>
                <a:gd name="T19" fmla="*/ 0 h 93"/>
                <a:gd name="T20" fmla="*/ 75 w 85"/>
                <a:gd name="T21" fmla="*/ 10 h 93"/>
                <a:gd name="T22" fmla="*/ 84 w 85"/>
                <a:gd name="T23" fmla="*/ 37 h 93"/>
                <a:gd name="T24" fmla="*/ 84 w 85"/>
                <a:gd name="T25" fmla="*/ 93 h 93"/>
                <a:gd name="T26" fmla="*/ 61 w 85"/>
                <a:gd name="T2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93">
                  <a:moveTo>
                    <a:pt x="61" y="93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29"/>
                    <a:pt x="54" y="22"/>
                    <a:pt x="43" y="22"/>
                  </a:cubicBezTo>
                  <a:cubicBezTo>
                    <a:pt x="35" y="22"/>
                    <a:pt x="27" y="27"/>
                    <a:pt x="24" y="35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7" y="4"/>
                    <a:pt x="39" y="0"/>
                    <a:pt x="50" y="0"/>
                  </a:cubicBezTo>
                  <a:cubicBezTo>
                    <a:pt x="59" y="0"/>
                    <a:pt x="68" y="3"/>
                    <a:pt x="75" y="10"/>
                  </a:cubicBezTo>
                  <a:cubicBezTo>
                    <a:pt x="81" y="17"/>
                    <a:pt x="85" y="27"/>
                    <a:pt x="84" y="37"/>
                  </a:cubicBezTo>
                  <a:cubicBezTo>
                    <a:pt x="84" y="93"/>
                    <a:pt x="84" y="93"/>
                    <a:pt x="84" y="93"/>
                  </a:cubicBezTo>
                  <a:lnTo>
                    <a:pt x="61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4" name="Freeform 125">
              <a:extLst>
                <a:ext uri="{FF2B5EF4-FFF2-40B4-BE49-F238E27FC236}">
                  <a16:creationId xmlns:a16="http://schemas.microsoft.com/office/drawing/2014/main" id="{AD0CAE00-EC12-FF14-63E7-B1F1EF3D3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113" y="4830763"/>
              <a:ext cx="95250" cy="187325"/>
            </a:xfrm>
            <a:custGeom>
              <a:avLst/>
              <a:gdLst>
                <a:gd name="T0" fmla="*/ 44 w 60"/>
                <a:gd name="T1" fmla="*/ 118 h 118"/>
                <a:gd name="T2" fmla="*/ 21 w 60"/>
                <a:gd name="T3" fmla="*/ 111 h 118"/>
                <a:gd name="T4" fmla="*/ 13 w 60"/>
                <a:gd name="T5" fmla="*/ 88 h 118"/>
                <a:gd name="T6" fmla="*/ 13 w 60"/>
                <a:gd name="T7" fmla="*/ 49 h 118"/>
                <a:gd name="T8" fmla="*/ 0 w 60"/>
                <a:gd name="T9" fmla="*/ 49 h 118"/>
                <a:gd name="T10" fmla="*/ 0 w 60"/>
                <a:gd name="T11" fmla="*/ 27 h 118"/>
                <a:gd name="T12" fmla="*/ 13 w 60"/>
                <a:gd name="T13" fmla="*/ 27 h 118"/>
                <a:gd name="T14" fmla="*/ 13 w 60"/>
                <a:gd name="T15" fmla="*/ 6 h 118"/>
                <a:gd name="T16" fmla="*/ 37 w 60"/>
                <a:gd name="T17" fmla="*/ 0 h 118"/>
                <a:gd name="T18" fmla="*/ 37 w 60"/>
                <a:gd name="T19" fmla="*/ 27 h 118"/>
                <a:gd name="T20" fmla="*/ 60 w 60"/>
                <a:gd name="T21" fmla="*/ 27 h 118"/>
                <a:gd name="T22" fmla="*/ 60 w 60"/>
                <a:gd name="T23" fmla="*/ 49 h 118"/>
                <a:gd name="T24" fmla="*/ 37 w 60"/>
                <a:gd name="T25" fmla="*/ 49 h 118"/>
                <a:gd name="T26" fmla="*/ 37 w 60"/>
                <a:gd name="T27" fmla="*/ 88 h 118"/>
                <a:gd name="T28" fmla="*/ 48 w 60"/>
                <a:gd name="T29" fmla="*/ 96 h 118"/>
                <a:gd name="T30" fmla="*/ 60 w 60"/>
                <a:gd name="T31" fmla="*/ 95 h 118"/>
                <a:gd name="T32" fmla="*/ 60 w 60"/>
                <a:gd name="T33" fmla="*/ 116 h 118"/>
                <a:gd name="T34" fmla="*/ 44 w 60"/>
                <a:gd name="T3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118">
                  <a:moveTo>
                    <a:pt x="44" y="118"/>
                  </a:moveTo>
                  <a:cubicBezTo>
                    <a:pt x="34" y="118"/>
                    <a:pt x="26" y="116"/>
                    <a:pt x="21" y="111"/>
                  </a:cubicBezTo>
                  <a:cubicBezTo>
                    <a:pt x="16" y="106"/>
                    <a:pt x="13" y="98"/>
                    <a:pt x="13" y="8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7" y="92"/>
                    <a:pt x="39" y="96"/>
                    <a:pt x="48" y="96"/>
                  </a:cubicBezTo>
                  <a:cubicBezTo>
                    <a:pt x="53" y="96"/>
                    <a:pt x="60" y="95"/>
                    <a:pt x="60" y="95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55" y="118"/>
                    <a:pt x="49" y="118"/>
                    <a:pt x="44" y="1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5" name="Freeform 126">
              <a:extLst>
                <a:ext uri="{FF2B5EF4-FFF2-40B4-BE49-F238E27FC236}">
                  <a16:creationId xmlns:a16="http://schemas.microsoft.com/office/drawing/2014/main" id="{B46C3F40-2A2B-F88A-1566-5B2C0E2B1A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8951" y="4868863"/>
              <a:ext cx="149225" cy="152400"/>
            </a:xfrm>
            <a:custGeom>
              <a:avLst/>
              <a:gdLst>
                <a:gd name="T0" fmla="*/ 50 w 94"/>
                <a:gd name="T1" fmla="*/ 95 h 96"/>
                <a:gd name="T2" fmla="*/ 1 w 94"/>
                <a:gd name="T3" fmla="*/ 48 h 96"/>
                <a:gd name="T4" fmla="*/ 45 w 94"/>
                <a:gd name="T5" fmla="*/ 0 h 96"/>
                <a:gd name="T6" fmla="*/ 48 w 94"/>
                <a:gd name="T7" fmla="*/ 0 h 96"/>
                <a:gd name="T8" fmla="*/ 94 w 94"/>
                <a:gd name="T9" fmla="*/ 48 h 96"/>
                <a:gd name="T10" fmla="*/ 93 w 94"/>
                <a:gd name="T11" fmla="*/ 57 h 96"/>
                <a:gd name="T12" fmla="*/ 93 w 94"/>
                <a:gd name="T13" fmla="*/ 57 h 96"/>
                <a:gd name="T14" fmla="*/ 26 w 94"/>
                <a:gd name="T15" fmla="*/ 57 h 96"/>
                <a:gd name="T16" fmla="*/ 51 w 94"/>
                <a:gd name="T17" fmla="*/ 74 h 96"/>
                <a:gd name="T18" fmla="*/ 69 w 94"/>
                <a:gd name="T19" fmla="*/ 66 h 96"/>
                <a:gd name="T20" fmla="*/ 89 w 94"/>
                <a:gd name="T21" fmla="*/ 77 h 96"/>
                <a:gd name="T22" fmla="*/ 50 w 94"/>
                <a:gd name="T23" fmla="*/ 95 h 96"/>
                <a:gd name="T24" fmla="*/ 70 w 94"/>
                <a:gd name="T25" fmla="*/ 39 h 96"/>
                <a:gd name="T26" fmla="*/ 48 w 94"/>
                <a:gd name="T27" fmla="*/ 22 h 96"/>
                <a:gd name="T28" fmla="*/ 25 w 94"/>
                <a:gd name="T29" fmla="*/ 39 h 96"/>
                <a:gd name="T30" fmla="*/ 70 w 94"/>
                <a:gd name="T31" fmla="*/ 3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96">
                  <a:moveTo>
                    <a:pt x="50" y="95"/>
                  </a:moveTo>
                  <a:cubicBezTo>
                    <a:pt x="21" y="95"/>
                    <a:pt x="1" y="76"/>
                    <a:pt x="1" y="48"/>
                  </a:cubicBezTo>
                  <a:cubicBezTo>
                    <a:pt x="0" y="22"/>
                    <a:pt x="20" y="1"/>
                    <a:pt x="45" y="0"/>
                  </a:cubicBezTo>
                  <a:cubicBezTo>
                    <a:pt x="46" y="0"/>
                    <a:pt x="47" y="0"/>
                    <a:pt x="48" y="0"/>
                  </a:cubicBezTo>
                  <a:cubicBezTo>
                    <a:pt x="74" y="0"/>
                    <a:pt x="94" y="21"/>
                    <a:pt x="94" y="48"/>
                  </a:cubicBezTo>
                  <a:cubicBezTo>
                    <a:pt x="94" y="51"/>
                    <a:pt x="94" y="54"/>
                    <a:pt x="93" y="57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9" y="68"/>
                    <a:pt x="38" y="74"/>
                    <a:pt x="51" y="74"/>
                  </a:cubicBezTo>
                  <a:cubicBezTo>
                    <a:pt x="58" y="74"/>
                    <a:pt x="65" y="71"/>
                    <a:pt x="69" y="66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0" y="89"/>
                    <a:pt x="65" y="96"/>
                    <a:pt x="50" y="95"/>
                  </a:cubicBezTo>
                  <a:moveTo>
                    <a:pt x="70" y="39"/>
                  </a:moveTo>
                  <a:cubicBezTo>
                    <a:pt x="68" y="29"/>
                    <a:pt x="59" y="21"/>
                    <a:pt x="48" y="22"/>
                  </a:cubicBezTo>
                  <a:cubicBezTo>
                    <a:pt x="37" y="21"/>
                    <a:pt x="28" y="28"/>
                    <a:pt x="25" y="39"/>
                  </a:cubicBezTo>
                  <a:lnTo>
                    <a:pt x="7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296" name="Grupa 295">
            <a:extLst>
              <a:ext uri="{FF2B5EF4-FFF2-40B4-BE49-F238E27FC236}">
                <a16:creationId xmlns:a16="http://schemas.microsoft.com/office/drawing/2014/main" id="{259ABBD0-D086-31F1-56E5-2DDF1C86599E}"/>
              </a:ext>
            </a:extLst>
          </p:cNvPr>
          <p:cNvGrpSpPr/>
          <p:nvPr userDrawn="1"/>
        </p:nvGrpSpPr>
        <p:grpSpPr>
          <a:xfrm>
            <a:off x="4249616" y="5863852"/>
            <a:ext cx="2088987" cy="594734"/>
            <a:chOff x="2663826" y="4768850"/>
            <a:chExt cx="1284288" cy="360363"/>
          </a:xfrm>
        </p:grpSpPr>
        <p:sp>
          <p:nvSpPr>
            <p:cNvPr id="297" name="Freeform 127">
              <a:extLst>
                <a:ext uri="{FF2B5EF4-FFF2-40B4-BE49-F238E27FC236}">
                  <a16:creationId xmlns:a16="http://schemas.microsoft.com/office/drawing/2014/main" id="{630CA3AC-42EC-D592-9C17-35CD8039E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826" y="4768850"/>
              <a:ext cx="358775" cy="360363"/>
            </a:xfrm>
            <a:custGeom>
              <a:avLst/>
              <a:gdLst>
                <a:gd name="T0" fmla="*/ 39 w 226"/>
                <a:gd name="T1" fmla="*/ 39 h 227"/>
                <a:gd name="T2" fmla="*/ 25 w 226"/>
                <a:gd name="T3" fmla="*/ 165 h 227"/>
                <a:gd name="T4" fmla="*/ 33 w 226"/>
                <a:gd name="T5" fmla="*/ 142 h 227"/>
                <a:gd name="T6" fmla="*/ 26 w 226"/>
                <a:gd name="T7" fmla="*/ 111 h 227"/>
                <a:gd name="T8" fmla="*/ 111 w 226"/>
                <a:gd name="T9" fmla="*/ 26 h 227"/>
                <a:gd name="T10" fmla="*/ 195 w 226"/>
                <a:gd name="T11" fmla="*/ 111 h 227"/>
                <a:gd name="T12" fmla="*/ 111 w 226"/>
                <a:gd name="T13" fmla="*/ 195 h 227"/>
                <a:gd name="T14" fmla="*/ 79 w 226"/>
                <a:gd name="T15" fmla="*/ 189 h 227"/>
                <a:gd name="T16" fmla="*/ 56 w 226"/>
                <a:gd name="T17" fmla="*/ 197 h 227"/>
                <a:gd name="T18" fmla="*/ 196 w 226"/>
                <a:gd name="T19" fmla="*/ 165 h 227"/>
                <a:gd name="T20" fmla="*/ 165 w 226"/>
                <a:gd name="T21" fmla="*/ 25 h 227"/>
                <a:gd name="T22" fmla="*/ 39 w 226"/>
                <a:gd name="T23" fmla="*/ 3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" h="227">
                  <a:moveTo>
                    <a:pt x="39" y="39"/>
                  </a:moveTo>
                  <a:cubicBezTo>
                    <a:pt x="5" y="73"/>
                    <a:pt x="0" y="125"/>
                    <a:pt x="25" y="165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29" y="132"/>
                    <a:pt x="26" y="121"/>
                    <a:pt x="26" y="111"/>
                  </a:cubicBezTo>
                  <a:cubicBezTo>
                    <a:pt x="27" y="64"/>
                    <a:pt x="64" y="26"/>
                    <a:pt x="111" y="26"/>
                  </a:cubicBezTo>
                  <a:cubicBezTo>
                    <a:pt x="158" y="26"/>
                    <a:pt x="195" y="64"/>
                    <a:pt x="195" y="111"/>
                  </a:cubicBezTo>
                  <a:cubicBezTo>
                    <a:pt x="195" y="157"/>
                    <a:pt x="158" y="195"/>
                    <a:pt x="111" y="195"/>
                  </a:cubicBezTo>
                  <a:cubicBezTo>
                    <a:pt x="100" y="195"/>
                    <a:pt x="89" y="193"/>
                    <a:pt x="79" y="189"/>
                  </a:cubicBezTo>
                  <a:cubicBezTo>
                    <a:pt x="56" y="197"/>
                    <a:pt x="56" y="197"/>
                    <a:pt x="56" y="197"/>
                  </a:cubicBezTo>
                  <a:cubicBezTo>
                    <a:pt x="104" y="227"/>
                    <a:pt x="166" y="212"/>
                    <a:pt x="196" y="165"/>
                  </a:cubicBezTo>
                  <a:cubicBezTo>
                    <a:pt x="226" y="118"/>
                    <a:pt x="212" y="55"/>
                    <a:pt x="165" y="25"/>
                  </a:cubicBezTo>
                  <a:cubicBezTo>
                    <a:pt x="125" y="0"/>
                    <a:pt x="72" y="6"/>
                    <a:pt x="39" y="3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8" name="Freeform 128">
              <a:extLst>
                <a:ext uri="{FF2B5EF4-FFF2-40B4-BE49-F238E27FC236}">
                  <a16:creationId xmlns:a16="http://schemas.microsoft.com/office/drawing/2014/main" id="{181E56CA-3583-6EEF-8CDE-0780475A10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1901" y="4856163"/>
              <a:ext cx="176213" cy="176213"/>
            </a:xfrm>
            <a:custGeom>
              <a:avLst/>
              <a:gdLst>
                <a:gd name="T0" fmla="*/ 91 w 111"/>
                <a:gd name="T1" fmla="*/ 20 h 111"/>
                <a:gd name="T2" fmla="*/ 20 w 111"/>
                <a:gd name="T3" fmla="*/ 20 h 111"/>
                <a:gd name="T4" fmla="*/ 20 w 111"/>
                <a:gd name="T5" fmla="*/ 20 h 111"/>
                <a:gd name="T6" fmla="*/ 20 w 111"/>
                <a:gd name="T7" fmla="*/ 91 h 111"/>
                <a:gd name="T8" fmla="*/ 20 w 111"/>
                <a:gd name="T9" fmla="*/ 91 h 111"/>
                <a:gd name="T10" fmla="*/ 91 w 111"/>
                <a:gd name="T11" fmla="*/ 92 h 111"/>
                <a:gd name="T12" fmla="*/ 91 w 111"/>
                <a:gd name="T13" fmla="*/ 91 h 111"/>
                <a:gd name="T14" fmla="*/ 91 w 111"/>
                <a:gd name="T15" fmla="*/ 20 h 111"/>
                <a:gd name="T16" fmla="*/ 91 w 111"/>
                <a:gd name="T17" fmla="*/ 20 h 111"/>
                <a:gd name="T18" fmla="*/ 69 w 111"/>
                <a:gd name="T19" fmla="*/ 76 h 111"/>
                <a:gd name="T20" fmla="*/ 56 w 111"/>
                <a:gd name="T21" fmla="*/ 88 h 111"/>
                <a:gd name="T22" fmla="*/ 42 w 111"/>
                <a:gd name="T23" fmla="*/ 76 h 111"/>
                <a:gd name="T24" fmla="*/ 41 w 111"/>
                <a:gd name="T25" fmla="*/ 56 h 111"/>
                <a:gd name="T26" fmla="*/ 42 w 111"/>
                <a:gd name="T27" fmla="*/ 35 h 111"/>
                <a:gd name="T28" fmla="*/ 56 w 111"/>
                <a:gd name="T29" fmla="*/ 23 h 111"/>
                <a:gd name="T30" fmla="*/ 69 w 111"/>
                <a:gd name="T31" fmla="*/ 35 h 111"/>
                <a:gd name="T32" fmla="*/ 69 w 111"/>
                <a:gd name="T33" fmla="*/ 7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1" h="111">
                  <a:moveTo>
                    <a:pt x="91" y="20"/>
                  </a:moveTo>
                  <a:cubicBezTo>
                    <a:pt x="72" y="0"/>
                    <a:pt x="40" y="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0" y="40"/>
                    <a:pt x="0" y="72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39" y="111"/>
                    <a:pt x="71" y="111"/>
                    <a:pt x="91" y="92"/>
                  </a:cubicBezTo>
                  <a:cubicBezTo>
                    <a:pt x="91" y="92"/>
                    <a:pt x="91" y="91"/>
                    <a:pt x="91" y="91"/>
                  </a:cubicBezTo>
                  <a:cubicBezTo>
                    <a:pt x="111" y="72"/>
                    <a:pt x="111" y="4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moveTo>
                    <a:pt x="69" y="76"/>
                  </a:moveTo>
                  <a:cubicBezTo>
                    <a:pt x="67" y="84"/>
                    <a:pt x="62" y="88"/>
                    <a:pt x="56" y="88"/>
                  </a:cubicBezTo>
                  <a:cubicBezTo>
                    <a:pt x="49" y="88"/>
                    <a:pt x="44" y="84"/>
                    <a:pt x="42" y="76"/>
                  </a:cubicBezTo>
                  <a:cubicBezTo>
                    <a:pt x="41" y="69"/>
                    <a:pt x="40" y="62"/>
                    <a:pt x="41" y="56"/>
                  </a:cubicBezTo>
                  <a:cubicBezTo>
                    <a:pt x="40" y="49"/>
                    <a:pt x="41" y="42"/>
                    <a:pt x="42" y="35"/>
                  </a:cubicBezTo>
                  <a:cubicBezTo>
                    <a:pt x="44" y="27"/>
                    <a:pt x="49" y="23"/>
                    <a:pt x="56" y="23"/>
                  </a:cubicBezTo>
                  <a:cubicBezTo>
                    <a:pt x="62" y="23"/>
                    <a:pt x="67" y="27"/>
                    <a:pt x="69" y="35"/>
                  </a:cubicBezTo>
                  <a:cubicBezTo>
                    <a:pt x="71" y="49"/>
                    <a:pt x="71" y="63"/>
                    <a:pt x="69" y="7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299" name="Freeform 129">
              <a:extLst>
                <a:ext uri="{FF2B5EF4-FFF2-40B4-BE49-F238E27FC236}">
                  <a16:creationId xmlns:a16="http://schemas.microsoft.com/office/drawing/2014/main" id="{0C4BE83B-2DEF-42CE-6B98-B9A1063B81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788" y="4864100"/>
              <a:ext cx="157163" cy="160338"/>
            </a:xfrm>
            <a:custGeom>
              <a:avLst/>
              <a:gdLst>
                <a:gd name="T0" fmla="*/ 78 w 99"/>
                <a:gd name="T1" fmla="*/ 9 h 101"/>
                <a:gd name="T2" fmla="*/ 47 w 99"/>
                <a:gd name="T3" fmla="*/ 0 h 101"/>
                <a:gd name="T4" fmla="*/ 0 w 99"/>
                <a:gd name="T5" fmla="*/ 0 h 101"/>
                <a:gd name="T6" fmla="*/ 0 w 99"/>
                <a:gd name="T7" fmla="*/ 101 h 101"/>
                <a:gd name="T8" fmla="*/ 35 w 99"/>
                <a:gd name="T9" fmla="*/ 101 h 101"/>
                <a:gd name="T10" fmla="*/ 35 w 99"/>
                <a:gd name="T11" fmla="*/ 76 h 101"/>
                <a:gd name="T12" fmla="*/ 47 w 99"/>
                <a:gd name="T13" fmla="*/ 76 h 101"/>
                <a:gd name="T14" fmla="*/ 78 w 99"/>
                <a:gd name="T15" fmla="*/ 67 h 101"/>
                <a:gd name="T16" fmla="*/ 90 w 99"/>
                <a:gd name="T17" fmla="*/ 21 h 101"/>
                <a:gd name="T18" fmla="*/ 78 w 99"/>
                <a:gd name="T19" fmla="*/ 9 h 101"/>
                <a:gd name="T20" fmla="*/ 56 w 99"/>
                <a:gd name="T21" fmla="*/ 51 h 101"/>
                <a:gd name="T22" fmla="*/ 47 w 99"/>
                <a:gd name="T23" fmla="*/ 58 h 101"/>
                <a:gd name="T24" fmla="*/ 44 w 99"/>
                <a:gd name="T25" fmla="*/ 58 h 101"/>
                <a:gd name="T26" fmla="*/ 35 w 99"/>
                <a:gd name="T27" fmla="*/ 58 h 101"/>
                <a:gd name="T28" fmla="*/ 35 w 99"/>
                <a:gd name="T29" fmla="*/ 18 h 101"/>
                <a:gd name="T30" fmla="*/ 44 w 99"/>
                <a:gd name="T31" fmla="*/ 18 h 101"/>
                <a:gd name="T32" fmla="*/ 47 w 99"/>
                <a:gd name="T33" fmla="*/ 18 h 101"/>
                <a:gd name="T34" fmla="*/ 56 w 99"/>
                <a:gd name="T35" fmla="*/ 24 h 101"/>
                <a:gd name="T36" fmla="*/ 59 w 99"/>
                <a:gd name="T37" fmla="*/ 38 h 101"/>
                <a:gd name="T38" fmla="*/ 56 w 99"/>
                <a:gd name="T39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01">
                  <a:moveTo>
                    <a:pt x="78" y="9"/>
                  </a:moveTo>
                  <a:cubicBezTo>
                    <a:pt x="68" y="4"/>
                    <a:pt x="58" y="1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58" y="75"/>
                    <a:pt x="69" y="72"/>
                    <a:pt x="78" y="67"/>
                  </a:cubicBezTo>
                  <a:cubicBezTo>
                    <a:pt x="94" y="58"/>
                    <a:pt x="99" y="37"/>
                    <a:pt x="90" y="21"/>
                  </a:cubicBezTo>
                  <a:cubicBezTo>
                    <a:pt x="87" y="16"/>
                    <a:pt x="83" y="12"/>
                    <a:pt x="78" y="9"/>
                  </a:cubicBezTo>
                  <a:moveTo>
                    <a:pt x="56" y="51"/>
                  </a:moveTo>
                  <a:cubicBezTo>
                    <a:pt x="54" y="55"/>
                    <a:pt x="51" y="57"/>
                    <a:pt x="47" y="58"/>
                  </a:cubicBezTo>
                  <a:cubicBezTo>
                    <a:pt x="46" y="58"/>
                    <a:pt x="45" y="58"/>
                    <a:pt x="44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8"/>
                    <a:pt x="46" y="18"/>
                    <a:pt x="47" y="18"/>
                  </a:cubicBezTo>
                  <a:cubicBezTo>
                    <a:pt x="51" y="19"/>
                    <a:pt x="54" y="21"/>
                    <a:pt x="56" y="24"/>
                  </a:cubicBezTo>
                  <a:cubicBezTo>
                    <a:pt x="58" y="29"/>
                    <a:pt x="59" y="33"/>
                    <a:pt x="59" y="38"/>
                  </a:cubicBezTo>
                  <a:cubicBezTo>
                    <a:pt x="59" y="43"/>
                    <a:pt x="58" y="47"/>
                    <a:pt x="56" y="5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0" name="Freeform 130">
              <a:extLst>
                <a:ext uri="{FF2B5EF4-FFF2-40B4-BE49-F238E27FC236}">
                  <a16:creationId xmlns:a16="http://schemas.microsoft.com/office/drawing/2014/main" id="{306171E4-6332-F94F-B61B-0C40F8B856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1338" y="4864100"/>
              <a:ext cx="158750" cy="160338"/>
            </a:xfrm>
            <a:custGeom>
              <a:avLst/>
              <a:gdLst>
                <a:gd name="T0" fmla="*/ 50 w 100"/>
                <a:gd name="T1" fmla="*/ 0 h 101"/>
                <a:gd name="T2" fmla="*/ 0 w 100"/>
                <a:gd name="T3" fmla="*/ 51 h 101"/>
                <a:gd name="T4" fmla="*/ 50 w 100"/>
                <a:gd name="T5" fmla="*/ 101 h 101"/>
                <a:gd name="T6" fmla="*/ 100 w 100"/>
                <a:gd name="T7" fmla="*/ 50 h 101"/>
                <a:gd name="T8" fmla="*/ 85 w 100"/>
                <a:gd name="T9" fmla="*/ 15 h 101"/>
                <a:gd name="T10" fmla="*/ 50 w 100"/>
                <a:gd name="T11" fmla="*/ 0 h 101"/>
                <a:gd name="T12" fmla="*/ 63 w 100"/>
                <a:gd name="T13" fmla="*/ 71 h 101"/>
                <a:gd name="T14" fmla="*/ 50 w 100"/>
                <a:gd name="T15" fmla="*/ 83 h 101"/>
                <a:gd name="T16" fmla="*/ 36 w 100"/>
                <a:gd name="T17" fmla="*/ 71 h 101"/>
                <a:gd name="T18" fmla="*/ 35 w 100"/>
                <a:gd name="T19" fmla="*/ 51 h 101"/>
                <a:gd name="T20" fmla="*/ 36 w 100"/>
                <a:gd name="T21" fmla="*/ 30 h 101"/>
                <a:gd name="T22" fmla="*/ 50 w 100"/>
                <a:gd name="T23" fmla="*/ 18 h 101"/>
                <a:gd name="T24" fmla="*/ 63 w 100"/>
                <a:gd name="T25" fmla="*/ 30 h 101"/>
                <a:gd name="T26" fmla="*/ 63 w 100"/>
                <a:gd name="T27" fmla="*/ 7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0" h="101">
                  <a:moveTo>
                    <a:pt x="50" y="0"/>
                  </a:moveTo>
                  <a:cubicBezTo>
                    <a:pt x="22" y="0"/>
                    <a:pt x="0" y="23"/>
                    <a:pt x="0" y="51"/>
                  </a:cubicBezTo>
                  <a:cubicBezTo>
                    <a:pt x="0" y="79"/>
                    <a:pt x="22" y="101"/>
                    <a:pt x="50" y="101"/>
                  </a:cubicBezTo>
                  <a:cubicBezTo>
                    <a:pt x="78" y="101"/>
                    <a:pt x="100" y="78"/>
                    <a:pt x="100" y="50"/>
                  </a:cubicBezTo>
                  <a:cubicBezTo>
                    <a:pt x="100" y="37"/>
                    <a:pt x="95" y="24"/>
                    <a:pt x="85" y="15"/>
                  </a:cubicBezTo>
                  <a:cubicBezTo>
                    <a:pt x="76" y="5"/>
                    <a:pt x="63" y="0"/>
                    <a:pt x="50" y="0"/>
                  </a:cubicBezTo>
                  <a:moveTo>
                    <a:pt x="63" y="71"/>
                  </a:moveTo>
                  <a:cubicBezTo>
                    <a:pt x="61" y="79"/>
                    <a:pt x="57" y="83"/>
                    <a:pt x="50" y="83"/>
                  </a:cubicBezTo>
                  <a:cubicBezTo>
                    <a:pt x="43" y="83"/>
                    <a:pt x="39" y="79"/>
                    <a:pt x="36" y="71"/>
                  </a:cubicBezTo>
                  <a:cubicBezTo>
                    <a:pt x="35" y="64"/>
                    <a:pt x="35" y="57"/>
                    <a:pt x="35" y="51"/>
                  </a:cubicBezTo>
                  <a:cubicBezTo>
                    <a:pt x="35" y="44"/>
                    <a:pt x="35" y="37"/>
                    <a:pt x="36" y="30"/>
                  </a:cubicBezTo>
                  <a:cubicBezTo>
                    <a:pt x="39" y="22"/>
                    <a:pt x="43" y="18"/>
                    <a:pt x="50" y="18"/>
                  </a:cubicBezTo>
                  <a:cubicBezTo>
                    <a:pt x="57" y="18"/>
                    <a:pt x="61" y="22"/>
                    <a:pt x="63" y="30"/>
                  </a:cubicBezTo>
                  <a:cubicBezTo>
                    <a:pt x="66" y="44"/>
                    <a:pt x="66" y="58"/>
                    <a:pt x="63" y="7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1" name="Freeform 131">
              <a:extLst>
                <a:ext uri="{FF2B5EF4-FFF2-40B4-BE49-F238E27FC236}">
                  <a16:creationId xmlns:a16="http://schemas.microsoft.com/office/drawing/2014/main" id="{A8056F57-B824-9153-F701-F73B5957C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151" y="4864100"/>
              <a:ext cx="141288" cy="160338"/>
            </a:xfrm>
            <a:custGeom>
              <a:avLst/>
              <a:gdLst>
                <a:gd name="T0" fmla="*/ 68 w 89"/>
                <a:gd name="T1" fmla="*/ 51 h 101"/>
                <a:gd name="T2" fmla="*/ 33 w 89"/>
                <a:gd name="T3" fmla="*/ 6 h 101"/>
                <a:gd name="T4" fmla="*/ 19 w 89"/>
                <a:gd name="T5" fmla="*/ 0 h 101"/>
                <a:gd name="T6" fmla="*/ 6 w 89"/>
                <a:gd name="T7" fmla="*/ 5 h 101"/>
                <a:gd name="T8" fmla="*/ 0 w 89"/>
                <a:gd name="T9" fmla="*/ 18 h 101"/>
                <a:gd name="T10" fmla="*/ 0 w 89"/>
                <a:gd name="T11" fmla="*/ 101 h 101"/>
                <a:gd name="T12" fmla="*/ 21 w 89"/>
                <a:gd name="T13" fmla="*/ 101 h 101"/>
                <a:gd name="T14" fmla="*/ 21 w 89"/>
                <a:gd name="T15" fmla="*/ 51 h 101"/>
                <a:gd name="T16" fmla="*/ 56 w 89"/>
                <a:gd name="T17" fmla="*/ 95 h 101"/>
                <a:gd name="T18" fmla="*/ 69 w 89"/>
                <a:gd name="T19" fmla="*/ 101 h 101"/>
                <a:gd name="T20" fmla="*/ 82 w 89"/>
                <a:gd name="T21" fmla="*/ 96 h 101"/>
                <a:gd name="T22" fmla="*/ 89 w 89"/>
                <a:gd name="T23" fmla="*/ 84 h 101"/>
                <a:gd name="T24" fmla="*/ 89 w 89"/>
                <a:gd name="T25" fmla="*/ 0 h 101"/>
                <a:gd name="T26" fmla="*/ 68 w 89"/>
                <a:gd name="T27" fmla="*/ 0 h 101"/>
                <a:gd name="T28" fmla="*/ 68 w 89"/>
                <a:gd name="T29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01">
                  <a:moveTo>
                    <a:pt x="68" y="51"/>
                  </a:moveTo>
                  <a:cubicBezTo>
                    <a:pt x="33" y="6"/>
                    <a:pt x="33" y="6"/>
                    <a:pt x="33" y="6"/>
                  </a:cubicBezTo>
                  <a:cubicBezTo>
                    <a:pt x="29" y="2"/>
                    <a:pt x="24" y="0"/>
                    <a:pt x="19" y="0"/>
                  </a:cubicBezTo>
                  <a:cubicBezTo>
                    <a:pt x="14" y="0"/>
                    <a:pt x="9" y="2"/>
                    <a:pt x="6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56" y="95"/>
                    <a:pt x="56" y="95"/>
                    <a:pt x="56" y="95"/>
                  </a:cubicBezTo>
                  <a:cubicBezTo>
                    <a:pt x="59" y="99"/>
                    <a:pt x="64" y="101"/>
                    <a:pt x="69" y="101"/>
                  </a:cubicBezTo>
                  <a:cubicBezTo>
                    <a:pt x="74" y="101"/>
                    <a:pt x="79" y="99"/>
                    <a:pt x="82" y="96"/>
                  </a:cubicBezTo>
                  <a:cubicBezTo>
                    <a:pt x="86" y="93"/>
                    <a:pt x="88" y="89"/>
                    <a:pt x="89" y="84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68" y="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2" name="Rectangle 132">
              <a:extLst>
                <a:ext uri="{FF2B5EF4-FFF2-40B4-BE49-F238E27FC236}">
                  <a16:creationId xmlns:a16="http://schemas.microsoft.com/office/drawing/2014/main" id="{8A086BAC-242F-EB85-4C12-971E1A472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01" y="4914900"/>
              <a:ext cx="49213" cy="1095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3" name="Freeform 133">
              <a:extLst>
                <a:ext uri="{FF2B5EF4-FFF2-40B4-BE49-F238E27FC236}">
                  <a16:creationId xmlns:a16="http://schemas.microsoft.com/office/drawing/2014/main" id="{F651BF0F-CB48-6B1D-1111-44A0EE795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88" y="4864100"/>
              <a:ext cx="120650" cy="160338"/>
            </a:xfrm>
            <a:custGeom>
              <a:avLst/>
              <a:gdLst>
                <a:gd name="T0" fmla="*/ 7 w 76"/>
                <a:gd name="T1" fmla="*/ 3 h 101"/>
                <a:gd name="T2" fmla="*/ 0 w 76"/>
                <a:gd name="T3" fmla="*/ 13 h 101"/>
                <a:gd name="T4" fmla="*/ 0 w 76"/>
                <a:gd name="T5" fmla="*/ 88 h 101"/>
                <a:gd name="T6" fmla="*/ 7 w 76"/>
                <a:gd name="T7" fmla="*/ 98 h 101"/>
                <a:gd name="T8" fmla="*/ 19 w 76"/>
                <a:gd name="T9" fmla="*/ 101 h 101"/>
                <a:gd name="T10" fmla="*/ 76 w 76"/>
                <a:gd name="T11" fmla="*/ 101 h 101"/>
                <a:gd name="T12" fmla="*/ 76 w 76"/>
                <a:gd name="T13" fmla="*/ 83 h 101"/>
                <a:gd name="T14" fmla="*/ 36 w 76"/>
                <a:gd name="T15" fmla="*/ 83 h 101"/>
                <a:gd name="T16" fmla="*/ 32 w 76"/>
                <a:gd name="T17" fmla="*/ 79 h 101"/>
                <a:gd name="T18" fmla="*/ 32 w 76"/>
                <a:gd name="T19" fmla="*/ 59 h 101"/>
                <a:gd name="T20" fmla="*/ 76 w 76"/>
                <a:gd name="T21" fmla="*/ 59 h 101"/>
                <a:gd name="T22" fmla="*/ 76 w 76"/>
                <a:gd name="T23" fmla="*/ 42 h 101"/>
                <a:gd name="T24" fmla="*/ 32 w 76"/>
                <a:gd name="T25" fmla="*/ 42 h 101"/>
                <a:gd name="T26" fmla="*/ 32 w 76"/>
                <a:gd name="T27" fmla="*/ 21 h 101"/>
                <a:gd name="T28" fmla="*/ 36 w 76"/>
                <a:gd name="T29" fmla="*/ 18 h 101"/>
                <a:gd name="T30" fmla="*/ 76 w 76"/>
                <a:gd name="T31" fmla="*/ 18 h 101"/>
                <a:gd name="T32" fmla="*/ 76 w 76"/>
                <a:gd name="T33" fmla="*/ 0 h 101"/>
                <a:gd name="T34" fmla="*/ 19 w 76"/>
                <a:gd name="T35" fmla="*/ 0 h 101"/>
                <a:gd name="T36" fmla="*/ 7 w 76"/>
                <a:gd name="T37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1">
                  <a:moveTo>
                    <a:pt x="7" y="3"/>
                  </a:moveTo>
                  <a:cubicBezTo>
                    <a:pt x="3" y="5"/>
                    <a:pt x="0" y="9"/>
                    <a:pt x="0" y="13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3" y="96"/>
                    <a:pt x="7" y="98"/>
                  </a:cubicBezTo>
                  <a:cubicBezTo>
                    <a:pt x="10" y="100"/>
                    <a:pt x="15" y="101"/>
                    <a:pt x="19" y="101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76" y="83"/>
                    <a:pt x="76" y="83"/>
                    <a:pt x="76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3" y="83"/>
                    <a:pt x="32" y="82"/>
                    <a:pt x="32" y="7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9"/>
                    <a:pt x="33" y="18"/>
                    <a:pt x="3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0" y="1"/>
                    <a:pt x="7" y="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4" name="Rectangle 134">
              <a:extLst>
                <a:ext uri="{FF2B5EF4-FFF2-40B4-BE49-F238E27FC236}">
                  <a16:creationId xmlns:a16="http://schemas.microsoft.com/office/drawing/2014/main" id="{1DE8DD10-EE25-6DBA-D759-99570107A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01" y="4864100"/>
              <a:ext cx="49213" cy="333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5" name="Freeform 135">
              <a:extLst>
                <a:ext uri="{FF2B5EF4-FFF2-40B4-BE49-F238E27FC236}">
                  <a16:creationId xmlns:a16="http://schemas.microsoft.com/office/drawing/2014/main" id="{1C1CB60D-97D4-69BB-3E79-35C4C78402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4151" y="4829175"/>
              <a:ext cx="231775" cy="236538"/>
            </a:xfrm>
            <a:custGeom>
              <a:avLst/>
              <a:gdLst>
                <a:gd name="T0" fmla="*/ 120 w 146"/>
                <a:gd name="T1" fmla="*/ 26 h 149"/>
                <a:gd name="T2" fmla="*/ 26 w 146"/>
                <a:gd name="T3" fmla="*/ 26 h 149"/>
                <a:gd name="T4" fmla="*/ 14 w 146"/>
                <a:gd name="T5" fmla="*/ 103 h 149"/>
                <a:gd name="T6" fmla="*/ 0 w 146"/>
                <a:gd name="T7" fmla="*/ 146 h 149"/>
                <a:gd name="T8" fmla="*/ 43 w 146"/>
                <a:gd name="T9" fmla="*/ 132 h 149"/>
                <a:gd name="T10" fmla="*/ 132 w 146"/>
                <a:gd name="T11" fmla="*/ 103 h 149"/>
                <a:gd name="T12" fmla="*/ 120 w 146"/>
                <a:gd name="T13" fmla="*/ 26 h 149"/>
                <a:gd name="T14" fmla="*/ 112 w 146"/>
                <a:gd name="T15" fmla="*/ 64 h 149"/>
                <a:gd name="T16" fmla="*/ 112 w 146"/>
                <a:gd name="T17" fmla="*/ 64 h 149"/>
                <a:gd name="T18" fmla="*/ 74 w 146"/>
                <a:gd name="T19" fmla="*/ 102 h 149"/>
                <a:gd name="T20" fmla="*/ 74 w 146"/>
                <a:gd name="T21" fmla="*/ 102 h 149"/>
                <a:gd name="T22" fmla="*/ 74 w 146"/>
                <a:gd name="T23" fmla="*/ 102 h 149"/>
                <a:gd name="T24" fmla="*/ 62 w 146"/>
                <a:gd name="T25" fmla="*/ 102 h 149"/>
                <a:gd name="T26" fmla="*/ 62 w 146"/>
                <a:gd name="T27" fmla="*/ 102 h 149"/>
                <a:gd name="T28" fmla="*/ 39 w 146"/>
                <a:gd name="T29" fmla="*/ 79 h 149"/>
                <a:gd name="T30" fmla="*/ 39 w 146"/>
                <a:gd name="T31" fmla="*/ 79 h 149"/>
                <a:gd name="T32" fmla="*/ 41 w 146"/>
                <a:gd name="T33" fmla="*/ 66 h 149"/>
                <a:gd name="T34" fmla="*/ 51 w 146"/>
                <a:gd name="T35" fmla="*/ 66 h 149"/>
                <a:gd name="T36" fmla="*/ 51 w 146"/>
                <a:gd name="T37" fmla="*/ 66 h 149"/>
                <a:gd name="T38" fmla="*/ 68 w 146"/>
                <a:gd name="T39" fmla="*/ 83 h 149"/>
                <a:gd name="T40" fmla="*/ 100 w 146"/>
                <a:gd name="T41" fmla="*/ 51 h 149"/>
                <a:gd name="T42" fmla="*/ 100 w 146"/>
                <a:gd name="T43" fmla="*/ 51 h 149"/>
                <a:gd name="T44" fmla="*/ 112 w 146"/>
                <a:gd name="T45" fmla="*/ 53 h 149"/>
                <a:gd name="T46" fmla="*/ 112 w 146"/>
                <a:gd name="T47" fmla="*/ 6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6" h="149">
                  <a:moveTo>
                    <a:pt x="120" y="26"/>
                  </a:moveTo>
                  <a:cubicBezTo>
                    <a:pt x="94" y="0"/>
                    <a:pt x="52" y="0"/>
                    <a:pt x="26" y="26"/>
                  </a:cubicBezTo>
                  <a:cubicBezTo>
                    <a:pt x="6" y="46"/>
                    <a:pt x="1" y="77"/>
                    <a:pt x="14" y="103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75" y="149"/>
                    <a:pt x="115" y="136"/>
                    <a:pt x="132" y="103"/>
                  </a:cubicBezTo>
                  <a:cubicBezTo>
                    <a:pt x="146" y="78"/>
                    <a:pt x="141" y="46"/>
                    <a:pt x="120" y="26"/>
                  </a:cubicBezTo>
                  <a:moveTo>
                    <a:pt x="112" y="64"/>
                  </a:moveTo>
                  <a:cubicBezTo>
                    <a:pt x="112" y="64"/>
                    <a:pt x="112" y="64"/>
                    <a:pt x="112" y="64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1" y="105"/>
                    <a:pt x="65" y="105"/>
                    <a:pt x="62" y="102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6" y="75"/>
                    <a:pt x="37" y="69"/>
                    <a:pt x="41" y="66"/>
                  </a:cubicBezTo>
                  <a:cubicBezTo>
                    <a:pt x="44" y="64"/>
                    <a:pt x="48" y="64"/>
                    <a:pt x="51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04" y="48"/>
                    <a:pt x="109" y="49"/>
                    <a:pt x="112" y="53"/>
                  </a:cubicBezTo>
                  <a:cubicBezTo>
                    <a:pt x="115" y="56"/>
                    <a:pt x="115" y="61"/>
                    <a:pt x="112" y="6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306" name="Grupa 305">
            <a:extLst>
              <a:ext uri="{FF2B5EF4-FFF2-40B4-BE49-F238E27FC236}">
                <a16:creationId xmlns:a16="http://schemas.microsoft.com/office/drawing/2014/main" id="{DA2E754D-FE92-43D8-5B73-6B01AFF6FAA0}"/>
              </a:ext>
            </a:extLst>
          </p:cNvPr>
          <p:cNvGrpSpPr/>
          <p:nvPr userDrawn="1"/>
        </p:nvGrpSpPr>
        <p:grpSpPr>
          <a:xfrm>
            <a:off x="8048706" y="5956861"/>
            <a:ext cx="1918563" cy="408715"/>
            <a:chOff x="4606926" y="4821238"/>
            <a:chExt cx="1179513" cy="247650"/>
          </a:xfrm>
        </p:grpSpPr>
        <p:sp>
          <p:nvSpPr>
            <p:cNvPr id="307" name="Freeform 136">
              <a:extLst>
                <a:ext uri="{FF2B5EF4-FFF2-40B4-BE49-F238E27FC236}">
                  <a16:creationId xmlns:a16="http://schemas.microsoft.com/office/drawing/2014/main" id="{4FFA275A-A44B-E427-02BF-5CD82CFC5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1488" y="4821238"/>
              <a:ext cx="88900" cy="77788"/>
            </a:xfrm>
            <a:custGeom>
              <a:avLst/>
              <a:gdLst>
                <a:gd name="T0" fmla="*/ 56 w 56"/>
                <a:gd name="T1" fmla="*/ 41 h 49"/>
                <a:gd name="T2" fmla="*/ 51 w 56"/>
                <a:gd name="T3" fmla="*/ 49 h 49"/>
                <a:gd name="T4" fmla="*/ 43 w 56"/>
                <a:gd name="T5" fmla="*/ 49 h 49"/>
                <a:gd name="T6" fmla="*/ 46 w 56"/>
                <a:gd name="T7" fmla="*/ 42 h 49"/>
                <a:gd name="T8" fmla="*/ 24 w 56"/>
                <a:gd name="T9" fmla="*/ 42 h 49"/>
                <a:gd name="T10" fmla="*/ 18 w 56"/>
                <a:gd name="T11" fmla="*/ 29 h 49"/>
                <a:gd name="T12" fmla="*/ 18 w 56"/>
                <a:gd name="T13" fmla="*/ 29 h 49"/>
                <a:gd name="T14" fmla="*/ 11 w 56"/>
                <a:gd name="T15" fmla="*/ 42 h 49"/>
                <a:gd name="T16" fmla="*/ 0 w 56"/>
                <a:gd name="T17" fmla="*/ 42 h 49"/>
                <a:gd name="T18" fmla="*/ 24 w 56"/>
                <a:gd name="T19" fmla="*/ 0 h 49"/>
                <a:gd name="T20" fmla="*/ 25 w 56"/>
                <a:gd name="T21" fmla="*/ 0 h 49"/>
                <a:gd name="T22" fmla="*/ 48 w 56"/>
                <a:gd name="T23" fmla="*/ 41 h 49"/>
                <a:gd name="T24" fmla="*/ 56 w 56"/>
                <a:gd name="T25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9">
                  <a:moveTo>
                    <a:pt x="56" y="41"/>
                  </a:moveTo>
                  <a:lnTo>
                    <a:pt x="51" y="49"/>
                  </a:lnTo>
                  <a:lnTo>
                    <a:pt x="43" y="49"/>
                  </a:lnTo>
                  <a:lnTo>
                    <a:pt x="46" y="42"/>
                  </a:lnTo>
                  <a:lnTo>
                    <a:pt x="24" y="42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11" y="42"/>
                  </a:lnTo>
                  <a:lnTo>
                    <a:pt x="0" y="42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48" y="41"/>
                  </a:lnTo>
                  <a:lnTo>
                    <a:pt x="56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8" name="Freeform 137">
              <a:extLst>
                <a:ext uri="{FF2B5EF4-FFF2-40B4-BE49-F238E27FC236}">
                  <a16:creationId xmlns:a16="http://schemas.microsoft.com/office/drawing/2014/main" id="{9561D0F8-E48C-1236-72FB-69ED180B9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488" y="4824413"/>
              <a:ext cx="63500" cy="63500"/>
            </a:xfrm>
            <a:custGeom>
              <a:avLst/>
              <a:gdLst>
                <a:gd name="T0" fmla="*/ 40 w 40"/>
                <a:gd name="T1" fmla="*/ 40 h 40"/>
                <a:gd name="T2" fmla="*/ 0 w 40"/>
                <a:gd name="T3" fmla="*/ 40 h 40"/>
                <a:gd name="T4" fmla="*/ 0 w 40"/>
                <a:gd name="T5" fmla="*/ 0 h 40"/>
                <a:gd name="T6" fmla="*/ 20 w 40"/>
                <a:gd name="T7" fmla="*/ 0 h 40"/>
                <a:gd name="T8" fmla="*/ 20 w 40"/>
                <a:gd name="T9" fmla="*/ 29 h 40"/>
                <a:gd name="T10" fmla="*/ 40 w 40"/>
                <a:gd name="T11" fmla="*/ 29 h 40"/>
                <a:gd name="T12" fmla="*/ 40 w 40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0">
                  <a:moveTo>
                    <a:pt x="40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29"/>
                  </a:lnTo>
                  <a:lnTo>
                    <a:pt x="40" y="29"/>
                  </a:lnTo>
                  <a:lnTo>
                    <a:pt x="40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09" name="Freeform 138">
              <a:extLst>
                <a:ext uri="{FF2B5EF4-FFF2-40B4-BE49-F238E27FC236}">
                  <a16:creationId xmlns:a16="http://schemas.microsoft.com/office/drawing/2014/main" id="{375C9406-05BA-2B85-0B8F-563319CCA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151" y="4822825"/>
              <a:ext cx="77788" cy="66675"/>
            </a:xfrm>
            <a:custGeom>
              <a:avLst/>
              <a:gdLst>
                <a:gd name="T0" fmla="*/ 49 w 49"/>
                <a:gd name="T1" fmla="*/ 42 h 42"/>
                <a:gd name="T2" fmla="*/ 48 w 49"/>
                <a:gd name="T3" fmla="*/ 42 h 42"/>
                <a:gd name="T4" fmla="*/ 40 w 49"/>
                <a:gd name="T5" fmla="*/ 36 h 42"/>
                <a:gd name="T6" fmla="*/ 23 w 49"/>
                <a:gd name="T7" fmla="*/ 41 h 42"/>
                <a:gd name="T8" fmla="*/ 0 w 49"/>
                <a:gd name="T9" fmla="*/ 21 h 42"/>
                <a:gd name="T10" fmla="*/ 23 w 49"/>
                <a:gd name="T11" fmla="*/ 0 h 42"/>
                <a:gd name="T12" fmla="*/ 38 w 49"/>
                <a:gd name="T13" fmla="*/ 6 h 42"/>
                <a:gd name="T14" fmla="*/ 29 w 49"/>
                <a:gd name="T15" fmla="*/ 14 h 42"/>
                <a:gd name="T16" fmla="*/ 25 w 49"/>
                <a:gd name="T17" fmla="*/ 13 h 42"/>
                <a:gd name="T18" fmla="*/ 18 w 49"/>
                <a:gd name="T19" fmla="*/ 19 h 42"/>
                <a:gd name="T20" fmla="*/ 18 w 49"/>
                <a:gd name="T21" fmla="*/ 21 h 42"/>
                <a:gd name="T22" fmla="*/ 26 w 49"/>
                <a:gd name="T23" fmla="*/ 28 h 42"/>
                <a:gd name="T24" fmla="*/ 26 w 49"/>
                <a:gd name="T25" fmla="*/ 28 h 42"/>
                <a:gd name="T26" fmla="*/ 33 w 49"/>
                <a:gd name="T27" fmla="*/ 26 h 42"/>
                <a:gd name="T28" fmla="*/ 33 w 49"/>
                <a:gd name="T29" fmla="*/ 17 h 42"/>
                <a:gd name="T30" fmla="*/ 49 w 49"/>
                <a:gd name="T31" fmla="*/ 17 h 42"/>
                <a:gd name="T32" fmla="*/ 49 w 49"/>
                <a:gd name="T3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2">
                  <a:moveTo>
                    <a:pt x="49" y="42"/>
                  </a:moveTo>
                  <a:cubicBezTo>
                    <a:pt x="48" y="42"/>
                    <a:pt x="48" y="42"/>
                    <a:pt x="48" y="42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40"/>
                    <a:pt x="29" y="42"/>
                    <a:pt x="23" y="41"/>
                  </a:cubicBezTo>
                  <a:cubicBezTo>
                    <a:pt x="11" y="41"/>
                    <a:pt x="0" y="35"/>
                    <a:pt x="0" y="21"/>
                  </a:cubicBezTo>
                  <a:cubicBezTo>
                    <a:pt x="0" y="9"/>
                    <a:pt x="9" y="0"/>
                    <a:pt x="23" y="0"/>
                  </a:cubicBezTo>
                  <a:cubicBezTo>
                    <a:pt x="28" y="0"/>
                    <a:pt x="34" y="2"/>
                    <a:pt x="38" y="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1" y="13"/>
                    <a:pt x="18" y="16"/>
                    <a:pt x="18" y="19"/>
                  </a:cubicBezTo>
                  <a:cubicBezTo>
                    <a:pt x="18" y="20"/>
                    <a:pt x="18" y="20"/>
                    <a:pt x="18" y="21"/>
                  </a:cubicBezTo>
                  <a:cubicBezTo>
                    <a:pt x="18" y="25"/>
                    <a:pt x="21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8"/>
                    <a:pt x="31" y="27"/>
                    <a:pt x="33" y="2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49" y="17"/>
                    <a:pt x="49" y="17"/>
                    <a:pt x="49" y="17"/>
                  </a:cubicBezTo>
                  <a:lnTo>
                    <a:pt x="49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0" name="Freeform 139">
              <a:extLst>
                <a:ext uri="{FF2B5EF4-FFF2-40B4-BE49-F238E27FC236}">
                  <a16:creationId xmlns:a16="http://schemas.microsoft.com/office/drawing/2014/main" id="{9825B5AC-94C0-6A84-E29E-71221AFF0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8576" y="4824413"/>
              <a:ext cx="65088" cy="63500"/>
            </a:xfrm>
            <a:custGeom>
              <a:avLst/>
              <a:gdLst>
                <a:gd name="T0" fmla="*/ 41 w 41"/>
                <a:gd name="T1" fmla="*/ 40 h 40"/>
                <a:gd name="T2" fmla="*/ 0 w 41"/>
                <a:gd name="T3" fmla="*/ 40 h 40"/>
                <a:gd name="T4" fmla="*/ 0 w 41"/>
                <a:gd name="T5" fmla="*/ 0 h 40"/>
                <a:gd name="T6" fmla="*/ 41 w 41"/>
                <a:gd name="T7" fmla="*/ 0 h 40"/>
                <a:gd name="T8" fmla="*/ 41 w 41"/>
                <a:gd name="T9" fmla="*/ 11 h 40"/>
                <a:gd name="T10" fmla="*/ 20 w 41"/>
                <a:gd name="T11" fmla="*/ 11 h 40"/>
                <a:gd name="T12" fmla="*/ 20 w 41"/>
                <a:gd name="T13" fmla="*/ 15 h 40"/>
                <a:gd name="T14" fmla="*/ 41 w 41"/>
                <a:gd name="T15" fmla="*/ 15 h 40"/>
                <a:gd name="T16" fmla="*/ 41 w 41"/>
                <a:gd name="T17" fmla="*/ 25 h 40"/>
                <a:gd name="T18" fmla="*/ 20 w 41"/>
                <a:gd name="T19" fmla="*/ 25 h 40"/>
                <a:gd name="T20" fmla="*/ 20 w 41"/>
                <a:gd name="T21" fmla="*/ 29 h 40"/>
                <a:gd name="T22" fmla="*/ 41 w 41"/>
                <a:gd name="T23" fmla="*/ 29 h 40"/>
                <a:gd name="T24" fmla="*/ 41 w 41"/>
                <a:gd name="T2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40">
                  <a:moveTo>
                    <a:pt x="41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11"/>
                  </a:lnTo>
                  <a:lnTo>
                    <a:pt x="20" y="11"/>
                  </a:lnTo>
                  <a:lnTo>
                    <a:pt x="20" y="15"/>
                  </a:lnTo>
                  <a:lnTo>
                    <a:pt x="41" y="15"/>
                  </a:lnTo>
                  <a:lnTo>
                    <a:pt x="41" y="25"/>
                  </a:lnTo>
                  <a:lnTo>
                    <a:pt x="20" y="25"/>
                  </a:lnTo>
                  <a:lnTo>
                    <a:pt x="20" y="29"/>
                  </a:lnTo>
                  <a:lnTo>
                    <a:pt x="41" y="29"/>
                  </a:lnTo>
                  <a:lnTo>
                    <a:pt x="41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1" name="Freeform 140">
              <a:extLst>
                <a:ext uri="{FF2B5EF4-FFF2-40B4-BE49-F238E27FC236}">
                  <a16:creationId xmlns:a16="http://schemas.microsoft.com/office/drawing/2014/main" id="{07B8B8AC-0817-5109-F6FD-E0DC7B370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951" y="4824413"/>
              <a:ext cx="71438" cy="63500"/>
            </a:xfrm>
            <a:custGeom>
              <a:avLst/>
              <a:gdLst>
                <a:gd name="T0" fmla="*/ 45 w 45"/>
                <a:gd name="T1" fmla="*/ 1 h 40"/>
                <a:gd name="T2" fmla="*/ 27 w 45"/>
                <a:gd name="T3" fmla="*/ 29 h 40"/>
                <a:gd name="T4" fmla="*/ 44 w 45"/>
                <a:gd name="T5" fmla="*/ 29 h 40"/>
                <a:gd name="T6" fmla="*/ 44 w 45"/>
                <a:gd name="T7" fmla="*/ 40 h 40"/>
                <a:gd name="T8" fmla="*/ 0 w 45"/>
                <a:gd name="T9" fmla="*/ 40 h 40"/>
                <a:gd name="T10" fmla="*/ 0 w 45"/>
                <a:gd name="T11" fmla="*/ 39 h 40"/>
                <a:gd name="T12" fmla="*/ 17 w 45"/>
                <a:gd name="T13" fmla="*/ 11 h 40"/>
                <a:gd name="T14" fmla="*/ 1 w 45"/>
                <a:gd name="T15" fmla="*/ 11 h 40"/>
                <a:gd name="T16" fmla="*/ 1 w 45"/>
                <a:gd name="T17" fmla="*/ 0 h 40"/>
                <a:gd name="T18" fmla="*/ 45 w 45"/>
                <a:gd name="T19" fmla="*/ 0 h 40"/>
                <a:gd name="T20" fmla="*/ 45 w 45"/>
                <a:gd name="T2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0">
                  <a:moveTo>
                    <a:pt x="45" y="1"/>
                  </a:moveTo>
                  <a:lnTo>
                    <a:pt x="27" y="29"/>
                  </a:lnTo>
                  <a:lnTo>
                    <a:pt x="44" y="29"/>
                  </a:lnTo>
                  <a:lnTo>
                    <a:pt x="44" y="40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7" y="11"/>
                  </a:lnTo>
                  <a:lnTo>
                    <a:pt x="1" y="11"/>
                  </a:lnTo>
                  <a:lnTo>
                    <a:pt x="1" y="0"/>
                  </a:lnTo>
                  <a:lnTo>
                    <a:pt x="45" y="0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2" name="Freeform 141">
              <a:extLst>
                <a:ext uri="{FF2B5EF4-FFF2-40B4-BE49-F238E27FC236}">
                  <a16:creationId xmlns:a16="http://schemas.microsoft.com/office/drawing/2014/main" id="{2A36CCDF-FBDE-2368-2AF8-972431508C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0713" y="4824413"/>
              <a:ext cx="76200" cy="63500"/>
            </a:xfrm>
            <a:custGeom>
              <a:avLst/>
              <a:gdLst>
                <a:gd name="T0" fmla="*/ 33 w 48"/>
                <a:gd name="T1" fmla="*/ 20 h 40"/>
                <a:gd name="T2" fmla="*/ 24 w 48"/>
                <a:gd name="T3" fmla="*/ 11 h 40"/>
                <a:gd name="T4" fmla="*/ 23 w 48"/>
                <a:gd name="T5" fmla="*/ 11 h 40"/>
                <a:gd name="T6" fmla="*/ 20 w 48"/>
                <a:gd name="T7" fmla="*/ 11 h 40"/>
                <a:gd name="T8" fmla="*/ 20 w 48"/>
                <a:gd name="T9" fmla="*/ 29 h 40"/>
                <a:gd name="T10" fmla="*/ 23 w 48"/>
                <a:gd name="T11" fmla="*/ 29 h 40"/>
                <a:gd name="T12" fmla="*/ 33 w 48"/>
                <a:gd name="T13" fmla="*/ 20 h 40"/>
                <a:gd name="T14" fmla="*/ 33 w 48"/>
                <a:gd name="T15" fmla="*/ 20 h 40"/>
                <a:gd name="T16" fmla="*/ 48 w 48"/>
                <a:gd name="T17" fmla="*/ 20 h 40"/>
                <a:gd name="T18" fmla="*/ 26 w 48"/>
                <a:gd name="T19" fmla="*/ 40 h 40"/>
                <a:gd name="T20" fmla="*/ 0 w 48"/>
                <a:gd name="T21" fmla="*/ 40 h 40"/>
                <a:gd name="T22" fmla="*/ 0 w 48"/>
                <a:gd name="T23" fmla="*/ 0 h 40"/>
                <a:gd name="T24" fmla="*/ 26 w 48"/>
                <a:gd name="T25" fmla="*/ 0 h 40"/>
                <a:gd name="T26" fmla="*/ 48 w 48"/>
                <a:gd name="T2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0">
                  <a:moveTo>
                    <a:pt x="33" y="20"/>
                  </a:moveTo>
                  <a:cubicBezTo>
                    <a:pt x="33" y="15"/>
                    <a:pt x="29" y="11"/>
                    <a:pt x="24" y="11"/>
                  </a:cubicBezTo>
                  <a:cubicBezTo>
                    <a:pt x="24" y="11"/>
                    <a:pt x="23" y="11"/>
                    <a:pt x="23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8" y="29"/>
                    <a:pt x="33" y="25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moveTo>
                    <a:pt x="48" y="20"/>
                  </a:moveTo>
                  <a:cubicBezTo>
                    <a:pt x="48" y="31"/>
                    <a:pt x="39" y="40"/>
                    <a:pt x="26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9" y="0"/>
                    <a:pt x="48" y="9"/>
                    <a:pt x="48" y="2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3" name="Freeform 142">
              <a:extLst>
                <a:ext uri="{FF2B5EF4-FFF2-40B4-BE49-F238E27FC236}">
                  <a16:creationId xmlns:a16="http://schemas.microsoft.com/office/drawing/2014/main" id="{654AEA67-A8F4-0CB6-C5DD-ADDFA33E26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5201" y="4824413"/>
              <a:ext cx="76200" cy="63500"/>
            </a:xfrm>
            <a:custGeom>
              <a:avLst/>
              <a:gdLst>
                <a:gd name="T0" fmla="*/ 29 w 48"/>
                <a:gd name="T1" fmla="*/ 14 h 40"/>
                <a:gd name="T2" fmla="*/ 24 w 48"/>
                <a:gd name="T3" fmla="*/ 9 h 40"/>
                <a:gd name="T4" fmla="*/ 23 w 48"/>
                <a:gd name="T5" fmla="*/ 9 h 40"/>
                <a:gd name="T6" fmla="*/ 20 w 48"/>
                <a:gd name="T7" fmla="*/ 9 h 40"/>
                <a:gd name="T8" fmla="*/ 20 w 48"/>
                <a:gd name="T9" fmla="*/ 19 h 40"/>
                <a:gd name="T10" fmla="*/ 24 w 48"/>
                <a:gd name="T11" fmla="*/ 19 h 40"/>
                <a:gd name="T12" fmla="*/ 29 w 48"/>
                <a:gd name="T13" fmla="*/ 14 h 40"/>
                <a:gd name="T14" fmla="*/ 48 w 48"/>
                <a:gd name="T15" fmla="*/ 40 h 40"/>
                <a:gd name="T16" fmla="*/ 31 w 48"/>
                <a:gd name="T17" fmla="*/ 40 h 40"/>
                <a:gd name="T18" fmla="*/ 20 w 48"/>
                <a:gd name="T19" fmla="*/ 27 h 40"/>
                <a:gd name="T20" fmla="*/ 20 w 48"/>
                <a:gd name="T21" fmla="*/ 40 h 40"/>
                <a:gd name="T22" fmla="*/ 0 w 48"/>
                <a:gd name="T23" fmla="*/ 40 h 40"/>
                <a:gd name="T24" fmla="*/ 0 w 48"/>
                <a:gd name="T25" fmla="*/ 0 h 40"/>
                <a:gd name="T26" fmla="*/ 25 w 48"/>
                <a:gd name="T27" fmla="*/ 0 h 40"/>
                <a:gd name="T28" fmla="*/ 42 w 48"/>
                <a:gd name="T29" fmla="*/ 14 h 40"/>
                <a:gd name="T30" fmla="*/ 35 w 48"/>
                <a:gd name="T31" fmla="*/ 26 h 40"/>
                <a:gd name="T32" fmla="*/ 48 w 48"/>
                <a:gd name="T3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40">
                  <a:moveTo>
                    <a:pt x="29" y="14"/>
                  </a:moveTo>
                  <a:cubicBezTo>
                    <a:pt x="29" y="11"/>
                    <a:pt x="27" y="9"/>
                    <a:pt x="24" y="9"/>
                  </a:cubicBezTo>
                  <a:cubicBezTo>
                    <a:pt x="24" y="9"/>
                    <a:pt x="24" y="9"/>
                    <a:pt x="2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9"/>
                    <a:pt x="29" y="17"/>
                    <a:pt x="29" y="14"/>
                  </a:cubicBezTo>
                  <a:moveTo>
                    <a:pt x="48" y="40"/>
                  </a:moveTo>
                  <a:cubicBezTo>
                    <a:pt x="31" y="40"/>
                    <a:pt x="31" y="40"/>
                    <a:pt x="31" y="40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5" y="0"/>
                    <a:pt x="42" y="6"/>
                    <a:pt x="42" y="14"/>
                  </a:cubicBezTo>
                  <a:cubicBezTo>
                    <a:pt x="42" y="19"/>
                    <a:pt x="39" y="23"/>
                    <a:pt x="35" y="26"/>
                  </a:cubicBezTo>
                  <a:lnTo>
                    <a:pt x="4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4" name="Freeform 143">
              <a:extLst>
                <a:ext uri="{FF2B5EF4-FFF2-40B4-BE49-F238E27FC236}">
                  <a16:creationId xmlns:a16="http://schemas.microsoft.com/office/drawing/2014/main" id="{E62ACF71-93A8-7E53-521E-7FED237809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9626" y="4824413"/>
              <a:ext cx="66675" cy="63500"/>
            </a:xfrm>
            <a:custGeom>
              <a:avLst/>
              <a:gdLst>
                <a:gd name="T0" fmla="*/ 29 w 42"/>
                <a:gd name="T1" fmla="*/ 14 h 40"/>
                <a:gd name="T2" fmla="*/ 24 w 42"/>
                <a:gd name="T3" fmla="*/ 9 h 40"/>
                <a:gd name="T4" fmla="*/ 24 w 42"/>
                <a:gd name="T5" fmla="*/ 9 h 40"/>
                <a:gd name="T6" fmla="*/ 20 w 42"/>
                <a:gd name="T7" fmla="*/ 9 h 40"/>
                <a:gd name="T8" fmla="*/ 20 w 42"/>
                <a:gd name="T9" fmla="*/ 19 h 40"/>
                <a:gd name="T10" fmla="*/ 24 w 42"/>
                <a:gd name="T11" fmla="*/ 19 h 40"/>
                <a:gd name="T12" fmla="*/ 29 w 42"/>
                <a:gd name="T13" fmla="*/ 14 h 40"/>
                <a:gd name="T14" fmla="*/ 42 w 42"/>
                <a:gd name="T15" fmla="*/ 14 h 40"/>
                <a:gd name="T16" fmla="*/ 26 w 42"/>
                <a:gd name="T17" fmla="*/ 28 h 40"/>
                <a:gd name="T18" fmla="*/ 20 w 42"/>
                <a:gd name="T19" fmla="*/ 28 h 40"/>
                <a:gd name="T20" fmla="*/ 20 w 42"/>
                <a:gd name="T21" fmla="*/ 40 h 40"/>
                <a:gd name="T22" fmla="*/ 0 w 42"/>
                <a:gd name="T23" fmla="*/ 40 h 40"/>
                <a:gd name="T24" fmla="*/ 0 w 42"/>
                <a:gd name="T25" fmla="*/ 0 h 40"/>
                <a:gd name="T26" fmla="*/ 26 w 42"/>
                <a:gd name="T27" fmla="*/ 0 h 40"/>
                <a:gd name="T28" fmla="*/ 42 w 42"/>
                <a:gd name="T29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40">
                  <a:moveTo>
                    <a:pt x="29" y="14"/>
                  </a:moveTo>
                  <a:cubicBezTo>
                    <a:pt x="29" y="11"/>
                    <a:pt x="27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29" y="17"/>
                    <a:pt x="29" y="14"/>
                  </a:cubicBezTo>
                  <a:moveTo>
                    <a:pt x="42" y="14"/>
                  </a:moveTo>
                  <a:cubicBezTo>
                    <a:pt x="42" y="22"/>
                    <a:pt x="35" y="28"/>
                    <a:pt x="2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6" y="0"/>
                    <a:pt x="42" y="6"/>
                    <a:pt x="42" y="1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5" name="Freeform 144">
              <a:extLst>
                <a:ext uri="{FF2B5EF4-FFF2-40B4-BE49-F238E27FC236}">
                  <a16:creationId xmlns:a16="http://schemas.microsoft.com/office/drawing/2014/main" id="{849A32D2-5DA7-6049-E076-84F492291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4910138"/>
              <a:ext cx="119063" cy="157163"/>
            </a:xfrm>
            <a:custGeom>
              <a:avLst/>
              <a:gdLst>
                <a:gd name="T0" fmla="*/ 75 w 75"/>
                <a:gd name="T1" fmla="*/ 0 h 99"/>
                <a:gd name="T2" fmla="*/ 57 w 75"/>
                <a:gd name="T3" fmla="*/ 53 h 99"/>
                <a:gd name="T4" fmla="*/ 57 w 75"/>
                <a:gd name="T5" fmla="*/ 99 h 99"/>
                <a:gd name="T6" fmla="*/ 18 w 75"/>
                <a:gd name="T7" fmla="*/ 99 h 99"/>
                <a:gd name="T8" fmla="*/ 18 w 75"/>
                <a:gd name="T9" fmla="*/ 53 h 99"/>
                <a:gd name="T10" fmla="*/ 0 w 75"/>
                <a:gd name="T11" fmla="*/ 0 h 99"/>
                <a:gd name="T12" fmla="*/ 34 w 75"/>
                <a:gd name="T13" fmla="*/ 0 h 99"/>
                <a:gd name="T14" fmla="*/ 45 w 75"/>
                <a:gd name="T15" fmla="*/ 30 h 99"/>
                <a:gd name="T16" fmla="*/ 55 w 75"/>
                <a:gd name="T17" fmla="*/ 0 h 99"/>
                <a:gd name="T18" fmla="*/ 75 w 75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99">
                  <a:moveTo>
                    <a:pt x="75" y="0"/>
                  </a:moveTo>
                  <a:lnTo>
                    <a:pt x="57" y="53"/>
                  </a:lnTo>
                  <a:lnTo>
                    <a:pt x="57" y="99"/>
                  </a:lnTo>
                  <a:lnTo>
                    <a:pt x="18" y="99"/>
                  </a:lnTo>
                  <a:lnTo>
                    <a:pt x="18" y="53"/>
                  </a:lnTo>
                  <a:lnTo>
                    <a:pt x="0" y="0"/>
                  </a:lnTo>
                  <a:lnTo>
                    <a:pt x="34" y="0"/>
                  </a:lnTo>
                  <a:lnTo>
                    <a:pt x="45" y="30"/>
                  </a:lnTo>
                  <a:lnTo>
                    <a:pt x="5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6" name="Freeform 145">
              <a:extLst>
                <a:ext uri="{FF2B5EF4-FFF2-40B4-BE49-F238E27FC236}">
                  <a16:creationId xmlns:a16="http://schemas.microsoft.com/office/drawing/2014/main" id="{1B836E34-9252-39C5-7BCE-6A86797C2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813" y="4908550"/>
              <a:ext cx="176213" cy="158750"/>
            </a:xfrm>
            <a:custGeom>
              <a:avLst/>
              <a:gdLst>
                <a:gd name="T0" fmla="*/ 111 w 111"/>
                <a:gd name="T1" fmla="*/ 1 h 100"/>
                <a:gd name="T2" fmla="*/ 85 w 111"/>
                <a:gd name="T3" fmla="*/ 100 h 100"/>
                <a:gd name="T4" fmla="*/ 83 w 111"/>
                <a:gd name="T5" fmla="*/ 100 h 100"/>
                <a:gd name="T6" fmla="*/ 56 w 111"/>
                <a:gd name="T7" fmla="*/ 46 h 100"/>
                <a:gd name="T8" fmla="*/ 29 w 111"/>
                <a:gd name="T9" fmla="*/ 100 h 100"/>
                <a:gd name="T10" fmla="*/ 27 w 111"/>
                <a:gd name="T11" fmla="*/ 100 h 100"/>
                <a:gd name="T12" fmla="*/ 0 w 111"/>
                <a:gd name="T13" fmla="*/ 1 h 100"/>
                <a:gd name="T14" fmla="*/ 36 w 111"/>
                <a:gd name="T15" fmla="*/ 1 h 100"/>
                <a:gd name="T16" fmla="*/ 43 w 111"/>
                <a:gd name="T17" fmla="*/ 27 h 100"/>
                <a:gd name="T18" fmla="*/ 55 w 111"/>
                <a:gd name="T19" fmla="*/ 0 h 100"/>
                <a:gd name="T20" fmla="*/ 57 w 111"/>
                <a:gd name="T21" fmla="*/ 0 h 100"/>
                <a:gd name="T22" fmla="*/ 70 w 111"/>
                <a:gd name="T23" fmla="*/ 27 h 100"/>
                <a:gd name="T24" fmla="*/ 76 w 111"/>
                <a:gd name="T25" fmla="*/ 1 h 100"/>
                <a:gd name="T26" fmla="*/ 111 w 111"/>
                <a:gd name="T27" fmla="*/ 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1" h="100">
                  <a:moveTo>
                    <a:pt x="111" y="1"/>
                  </a:moveTo>
                  <a:lnTo>
                    <a:pt x="85" y="100"/>
                  </a:lnTo>
                  <a:lnTo>
                    <a:pt x="83" y="100"/>
                  </a:lnTo>
                  <a:lnTo>
                    <a:pt x="56" y="46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0" y="1"/>
                  </a:lnTo>
                  <a:lnTo>
                    <a:pt x="36" y="1"/>
                  </a:lnTo>
                  <a:lnTo>
                    <a:pt x="43" y="27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70" y="27"/>
                  </a:lnTo>
                  <a:lnTo>
                    <a:pt x="76" y="1"/>
                  </a:lnTo>
                  <a:lnTo>
                    <a:pt x="1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7" name="Freeform 146">
              <a:extLst>
                <a:ext uri="{FF2B5EF4-FFF2-40B4-BE49-F238E27FC236}">
                  <a16:creationId xmlns:a16="http://schemas.microsoft.com/office/drawing/2014/main" id="{DFC0B132-D0E4-560A-84BB-573D260AE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9538" y="4910138"/>
              <a:ext cx="133350" cy="157163"/>
            </a:xfrm>
            <a:custGeom>
              <a:avLst/>
              <a:gdLst>
                <a:gd name="T0" fmla="*/ 84 w 84"/>
                <a:gd name="T1" fmla="*/ 21 h 99"/>
                <a:gd name="T2" fmla="*/ 61 w 84"/>
                <a:gd name="T3" fmla="*/ 21 h 99"/>
                <a:gd name="T4" fmla="*/ 61 w 84"/>
                <a:gd name="T5" fmla="*/ 99 h 99"/>
                <a:gd name="T6" fmla="*/ 22 w 84"/>
                <a:gd name="T7" fmla="*/ 99 h 99"/>
                <a:gd name="T8" fmla="*/ 22 w 84"/>
                <a:gd name="T9" fmla="*/ 21 h 99"/>
                <a:gd name="T10" fmla="*/ 0 w 84"/>
                <a:gd name="T11" fmla="*/ 21 h 99"/>
                <a:gd name="T12" fmla="*/ 0 w 84"/>
                <a:gd name="T13" fmla="*/ 0 h 99"/>
                <a:gd name="T14" fmla="*/ 84 w 84"/>
                <a:gd name="T15" fmla="*/ 0 h 99"/>
                <a:gd name="T16" fmla="*/ 84 w 84"/>
                <a:gd name="T17" fmla="*/ 2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99">
                  <a:moveTo>
                    <a:pt x="84" y="21"/>
                  </a:moveTo>
                  <a:lnTo>
                    <a:pt x="61" y="21"/>
                  </a:lnTo>
                  <a:lnTo>
                    <a:pt x="61" y="99"/>
                  </a:lnTo>
                  <a:lnTo>
                    <a:pt x="22" y="99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8" name="Freeform 147">
              <a:extLst>
                <a:ext uri="{FF2B5EF4-FFF2-40B4-BE49-F238E27FC236}">
                  <a16:creationId xmlns:a16="http://schemas.microsoft.com/office/drawing/2014/main" id="{CE741B60-21EE-79F5-E05B-6985F5DD7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926" y="4910138"/>
              <a:ext cx="120650" cy="157163"/>
            </a:xfrm>
            <a:custGeom>
              <a:avLst/>
              <a:gdLst>
                <a:gd name="T0" fmla="*/ 75 w 76"/>
                <a:gd name="T1" fmla="*/ 73 h 99"/>
                <a:gd name="T2" fmla="*/ 40 w 76"/>
                <a:gd name="T3" fmla="*/ 99 h 99"/>
                <a:gd name="T4" fmla="*/ 2 w 76"/>
                <a:gd name="T5" fmla="*/ 99 h 99"/>
                <a:gd name="T6" fmla="*/ 2 w 76"/>
                <a:gd name="T7" fmla="*/ 78 h 99"/>
                <a:gd name="T8" fmla="*/ 22 w 76"/>
                <a:gd name="T9" fmla="*/ 78 h 99"/>
                <a:gd name="T10" fmla="*/ 32 w 76"/>
                <a:gd name="T11" fmla="*/ 69 h 99"/>
                <a:gd name="T12" fmla="*/ 23 w 76"/>
                <a:gd name="T13" fmla="*/ 59 h 99"/>
                <a:gd name="T14" fmla="*/ 16 w 76"/>
                <a:gd name="T15" fmla="*/ 54 h 99"/>
                <a:gd name="T16" fmla="*/ 0 w 76"/>
                <a:gd name="T17" fmla="*/ 28 h 99"/>
                <a:gd name="T18" fmla="*/ 34 w 76"/>
                <a:gd name="T19" fmla="*/ 0 h 99"/>
                <a:gd name="T20" fmla="*/ 72 w 76"/>
                <a:gd name="T21" fmla="*/ 0 h 99"/>
                <a:gd name="T22" fmla="*/ 72 w 76"/>
                <a:gd name="T23" fmla="*/ 20 h 99"/>
                <a:gd name="T24" fmla="*/ 53 w 76"/>
                <a:gd name="T25" fmla="*/ 20 h 99"/>
                <a:gd name="T26" fmla="*/ 44 w 76"/>
                <a:gd name="T27" fmla="*/ 28 h 99"/>
                <a:gd name="T28" fmla="*/ 50 w 76"/>
                <a:gd name="T29" fmla="*/ 36 h 99"/>
                <a:gd name="T30" fmla="*/ 63 w 76"/>
                <a:gd name="T31" fmla="*/ 47 h 99"/>
                <a:gd name="T32" fmla="*/ 75 w 76"/>
                <a:gd name="T33" fmla="*/ 7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99">
                  <a:moveTo>
                    <a:pt x="75" y="73"/>
                  </a:moveTo>
                  <a:cubicBezTo>
                    <a:pt x="75" y="88"/>
                    <a:pt x="60" y="99"/>
                    <a:pt x="40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8" y="78"/>
                    <a:pt x="32" y="74"/>
                    <a:pt x="32" y="69"/>
                  </a:cubicBezTo>
                  <a:cubicBezTo>
                    <a:pt x="32" y="65"/>
                    <a:pt x="27" y="62"/>
                    <a:pt x="23" y="59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7" y="47"/>
                    <a:pt x="0" y="40"/>
                    <a:pt x="0" y="28"/>
                  </a:cubicBezTo>
                  <a:cubicBezTo>
                    <a:pt x="0" y="10"/>
                    <a:pt x="14" y="0"/>
                    <a:pt x="3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47" y="20"/>
                    <a:pt x="44" y="24"/>
                    <a:pt x="44" y="28"/>
                  </a:cubicBezTo>
                  <a:cubicBezTo>
                    <a:pt x="44" y="31"/>
                    <a:pt x="46" y="33"/>
                    <a:pt x="50" y="36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71" y="53"/>
                    <a:pt x="76" y="63"/>
                    <a:pt x="75" y="7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19" name="Freeform 148">
              <a:extLst>
                <a:ext uri="{FF2B5EF4-FFF2-40B4-BE49-F238E27FC236}">
                  <a16:creationId xmlns:a16="http://schemas.microsoft.com/office/drawing/2014/main" id="{151D394F-3960-EE2F-0973-176E248BEB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9713" y="4906963"/>
              <a:ext cx="173038" cy="161925"/>
            </a:xfrm>
            <a:custGeom>
              <a:avLst/>
              <a:gdLst>
                <a:gd name="T0" fmla="*/ 84 w 109"/>
                <a:gd name="T1" fmla="*/ 51 h 102"/>
                <a:gd name="T2" fmla="*/ 55 w 109"/>
                <a:gd name="T3" fmla="*/ 20 h 102"/>
                <a:gd name="T4" fmla="*/ 24 w 109"/>
                <a:gd name="T5" fmla="*/ 49 h 102"/>
                <a:gd name="T6" fmla="*/ 53 w 109"/>
                <a:gd name="T7" fmla="*/ 81 h 102"/>
                <a:gd name="T8" fmla="*/ 54 w 109"/>
                <a:gd name="T9" fmla="*/ 81 h 102"/>
                <a:gd name="T10" fmla="*/ 84 w 109"/>
                <a:gd name="T11" fmla="*/ 51 h 102"/>
                <a:gd name="T12" fmla="*/ 84 w 109"/>
                <a:gd name="T13" fmla="*/ 51 h 102"/>
                <a:gd name="T14" fmla="*/ 109 w 109"/>
                <a:gd name="T15" fmla="*/ 51 h 102"/>
                <a:gd name="T16" fmla="*/ 54 w 109"/>
                <a:gd name="T17" fmla="*/ 102 h 102"/>
                <a:gd name="T18" fmla="*/ 0 w 109"/>
                <a:gd name="T19" fmla="*/ 51 h 102"/>
                <a:gd name="T20" fmla="*/ 54 w 109"/>
                <a:gd name="T21" fmla="*/ 0 h 102"/>
                <a:gd name="T22" fmla="*/ 109 w 109"/>
                <a:gd name="T23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02">
                  <a:moveTo>
                    <a:pt x="84" y="51"/>
                  </a:moveTo>
                  <a:cubicBezTo>
                    <a:pt x="85" y="34"/>
                    <a:pt x="71" y="20"/>
                    <a:pt x="55" y="20"/>
                  </a:cubicBezTo>
                  <a:cubicBezTo>
                    <a:pt x="38" y="19"/>
                    <a:pt x="24" y="33"/>
                    <a:pt x="24" y="49"/>
                  </a:cubicBezTo>
                  <a:cubicBezTo>
                    <a:pt x="23" y="66"/>
                    <a:pt x="37" y="80"/>
                    <a:pt x="53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71" y="81"/>
                    <a:pt x="84" y="68"/>
                    <a:pt x="84" y="51"/>
                  </a:cubicBezTo>
                  <a:cubicBezTo>
                    <a:pt x="84" y="51"/>
                    <a:pt x="84" y="51"/>
                    <a:pt x="84" y="51"/>
                  </a:cubicBezTo>
                  <a:moveTo>
                    <a:pt x="109" y="51"/>
                  </a:moveTo>
                  <a:cubicBezTo>
                    <a:pt x="109" y="79"/>
                    <a:pt x="84" y="102"/>
                    <a:pt x="54" y="102"/>
                  </a:cubicBezTo>
                  <a:cubicBezTo>
                    <a:pt x="24" y="102"/>
                    <a:pt x="0" y="79"/>
                    <a:pt x="0" y="51"/>
                  </a:cubicBezTo>
                  <a:cubicBezTo>
                    <a:pt x="0" y="23"/>
                    <a:pt x="24" y="0"/>
                    <a:pt x="54" y="0"/>
                  </a:cubicBezTo>
                  <a:cubicBezTo>
                    <a:pt x="84" y="0"/>
                    <a:pt x="109" y="23"/>
                    <a:pt x="109" y="5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0" name="Freeform 149">
              <a:extLst>
                <a:ext uri="{FF2B5EF4-FFF2-40B4-BE49-F238E27FC236}">
                  <a16:creationId xmlns:a16="http://schemas.microsoft.com/office/drawing/2014/main" id="{F795D73E-E2B7-5DA3-EE81-30E11BFEAB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7776" y="4910138"/>
              <a:ext cx="144463" cy="157163"/>
            </a:xfrm>
            <a:custGeom>
              <a:avLst/>
              <a:gdLst>
                <a:gd name="T0" fmla="*/ 54 w 91"/>
                <a:gd name="T1" fmla="*/ 34 h 99"/>
                <a:gd name="T2" fmla="*/ 39 w 91"/>
                <a:gd name="T3" fmla="*/ 21 h 99"/>
                <a:gd name="T4" fmla="*/ 39 w 91"/>
                <a:gd name="T5" fmla="*/ 48 h 99"/>
                <a:gd name="T6" fmla="*/ 54 w 91"/>
                <a:gd name="T7" fmla="*/ 34 h 99"/>
                <a:gd name="T8" fmla="*/ 91 w 91"/>
                <a:gd name="T9" fmla="*/ 99 h 99"/>
                <a:gd name="T10" fmla="*/ 60 w 91"/>
                <a:gd name="T11" fmla="*/ 99 h 99"/>
                <a:gd name="T12" fmla="*/ 39 w 91"/>
                <a:gd name="T13" fmla="*/ 69 h 99"/>
                <a:gd name="T14" fmla="*/ 39 w 91"/>
                <a:gd name="T15" fmla="*/ 99 h 99"/>
                <a:gd name="T16" fmla="*/ 0 w 91"/>
                <a:gd name="T17" fmla="*/ 99 h 99"/>
                <a:gd name="T18" fmla="*/ 0 w 91"/>
                <a:gd name="T19" fmla="*/ 0 h 99"/>
                <a:gd name="T20" fmla="*/ 41 w 91"/>
                <a:gd name="T21" fmla="*/ 0 h 99"/>
                <a:gd name="T22" fmla="*/ 77 w 91"/>
                <a:gd name="T23" fmla="*/ 33 h 99"/>
                <a:gd name="T24" fmla="*/ 63 w 91"/>
                <a:gd name="T25" fmla="*/ 59 h 99"/>
                <a:gd name="T26" fmla="*/ 91 w 91"/>
                <a:gd name="T2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9">
                  <a:moveTo>
                    <a:pt x="54" y="34"/>
                  </a:moveTo>
                  <a:cubicBezTo>
                    <a:pt x="53" y="27"/>
                    <a:pt x="47" y="21"/>
                    <a:pt x="39" y="21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7" y="48"/>
                    <a:pt x="53" y="42"/>
                    <a:pt x="54" y="34"/>
                  </a:cubicBezTo>
                  <a:moveTo>
                    <a:pt x="91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62" y="0"/>
                    <a:pt x="77" y="14"/>
                    <a:pt x="77" y="33"/>
                  </a:cubicBezTo>
                  <a:cubicBezTo>
                    <a:pt x="77" y="44"/>
                    <a:pt x="72" y="54"/>
                    <a:pt x="63" y="59"/>
                  </a:cubicBezTo>
                  <a:lnTo>
                    <a:pt x="91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1" name="Freeform 150">
              <a:extLst>
                <a:ext uri="{FF2B5EF4-FFF2-40B4-BE49-F238E27FC236}">
                  <a16:creationId xmlns:a16="http://schemas.microsoft.com/office/drawing/2014/main" id="{4419F010-A305-48E5-D6FC-C2554D7908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2038" y="4906963"/>
              <a:ext cx="173038" cy="161925"/>
            </a:xfrm>
            <a:custGeom>
              <a:avLst/>
              <a:gdLst>
                <a:gd name="T0" fmla="*/ 85 w 109"/>
                <a:gd name="T1" fmla="*/ 51 h 102"/>
                <a:gd name="T2" fmla="*/ 55 w 109"/>
                <a:gd name="T3" fmla="*/ 20 h 102"/>
                <a:gd name="T4" fmla="*/ 24 w 109"/>
                <a:gd name="T5" fmla="*/ 50 h 102"/>
                <a:gd name="T6" fmla="*/ 54 w 109"/>
                <a:gd name="T7" fmla="*/ 81 h 102"/>
                <a:gd name="T8" fmla="*/ 55 w 109"/>
                <a:gd name="T9" fmla="*/ 81 h 102"/>
                <a:gd name="T10" fmla="*/ 85 w 109"/>
                <a:gd name="T11" fmla="*/ 51 h 102"/>
                <a:gd name="T12" fmla="*/ 85 w 109"/>
                <a:gd name="T13" fmla="*/ 51 h 102"/>
                <a:gd name="T14" fmla="*/ 109 w 109"/>
                <a:gd name="T15" fmla="*/ 51 h 102"/>
                <a:gd name="T16" fmla="*/ 55 w 109"/>
                <a:gd name="T17" fmla="*/ 102 h 102"/>
                <a:gd name="T18" fmla="*/ 0 w 109"/>
                <a:gd name="T19" fmla="*/ 51 h 102"/>
                <a:gd name="T20" fmla="*/ 55 w 109"/>
                <a:gd name="T21" fmla="*/ 0 h 102"/>
                <a:gd name="T22" fmla="*/ 109 w 109"/>
                <a:gd name="T23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02">
                  <a:moveTo>
                    <a:pt x="85" y="51"/>
                  </a:moveTo>
                  <a:cubicBezTo>
                    <a:pt x="85" y="34"/>
                    <a:pt x="72" y="20"/>
                    <a:pt x="55" y="20"/>
                  </a:cubicBezTo>
                  <a:cubicBezTo>
                    <a:pt x="38" y="19"/>
                    <a:pt x="25" y="33"/>
                    <a:pt x="24" y="50"/>
                  </a:cubicBezTo>
                  <a:cubicBezTo>
                    <a:pt x="24" y="66"/>
                    <a:pt x="37" y="80"/>
                    <a:pt x="54" y="81"/>
                  </a:cubicBezTo>
                  <a:cubicBezTo>
                    <a:pt x="54" y="81"/>
                    <a:pt x="54" y="81"/>
                    <a:pt x="55" y="81"/>
                  </a:cubicBezTo>
                  <a:cubicBezTo>
                    <a:pt x="71" y="81"/>
                    <a:pt x="85" y="68"/>
                    <a:pt x="85" y="51"/>
                  </a:cubicBezTo>
                  <a:cubicBezTo>
                    <a:pt x="85" y="51"/>
                    <a:pt x="85" y="51"/>
                    <a:pt x="85" y="51"/>
                  </a:cubicBezTo>
                  <a:moveTo>
                    <a:pt x="109" y="51"/>
                  </a:moveTo>
                  <a:cubicBezTo>
                    <a:pt x="109" y="79"/>
                    <a:pt x="85" y="102"/>
                    <a:pt x="55" y="102"/>
                  </a:cubicBezTo>
                  <a:cubicBezTo>
                    <a:pt x="25" y="102"/>
                    <a:pt x="0" y="79"/>
                    <a:pt x="0" y="51"/>
                  </a:cubicBezTo>
                  <a:cubicBezTo>
                    <a:pt x="0" y="23"/>
                    <a:pt x="25" y="0"/>
                    <a:pt x="55" y="0"/>
                  </a:cubicBezTo>
                  <a:cubicBezTo>
                    <a:pt x="85" y="0"/>
                    <a:pt x="109" y="23"/>
                    <a:pt x="109" y="5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  <p:sp>
          <p:nvSpPr>
            <p:cNvPr id="322" name="Freeform 151">
              <a:extLst>
                <a:ext uri="{FF2B5EF4-FFF2-40B4-BE49-F238E27FC236}">
                  <a16:creationId xmlns:a16="http://schemas.microsoft.com/office/drawing/2014/main" id="{142C8B92-C358-4B16-18ED-FE2BD0280D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8688" y="4908550"/>
              <a:ext cx="122238" cy="158750"/>
            </a:xfrm>
            <a:custGeom>
              <a:avLst/>
              <a:gdLst>
                <a:gd name="T0" fmla="*/ 53 w 77"/>
                <a:gd name="T1" fmla="*/ 35 h 100"/>
                <a:gd name="T2" fmla="*/ 39 w 77"/>
                <a:gd name="T3" fmla="*/ 22 h 100"/>
                <a:gd name="T4" fmla="*/ 39 w 77"/>
                <a:gd name="T5" fmla="*/ 49 h 100"/>
                <a:gd name="T6" fmla="*/ 53 w 77"/>
                <a:gd name="T7" fmla="*/ 35 h 100"/>
                <a:gd name="T8" fmla="*/ 77 w 77"/>
                <a:gd name="T9" fmla="*/ 35 h 100"/>
                <a:gd name="T10" fmla="*/ 40 w 77"/>
                <a:gd name="T11" fmla="*/ 70 h 100"/>
                <a:gd name="T12" fmla="*/ 39 w 77"/>
                <a:gd name="T13" fmla="*/ 70 h 100"/>
                <a:gd name="T14" fmla="*/ 39 w 77"/>
                <a:gd name="T15" fmla="*/ 100 h 100"/>
                <a:gd name="T16" fmla="*/ 0 w 77"/>
                <a:gd name="T17" fmla="*/ 100 h 100"/>
                <a:gd name="T18" fmla="*/ 0 w 77"/>
                <a:gd name="T19" fmla="*/ 1 h 100"/>
                <a:gd name="T20" fmla="*/ 40 w 77"/>
                <a:gd name="T21" fmla="*/ 1 h 100"/>
                <a:gd name="T22" fmla="*/ 77 w 77"/>
                <a:gd name="T23" fmla="*/ 35 h 100"/>
                <a:gd name="T24" fmla="*/ 77 w 77"/>
                <a:gd name="T25" fmla="*/ 3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00">
                  <a:moveTo>
                    <a:pt x="53" y="35"/>
                  </a:moveTo>
                  <a:cubicBezTo>
                    <a:pt x="53" y="28"/>
                    <a:pt x="47" y="22"/>
                    <a:pt x="39" y="22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7" y="49"/>
                    <a:pt x="53" y="43"/>
                    <a:pt x="53" y="35"/>
                  </a:cubicBezTo>
                  <a:moveTo>
                    <a:pt x="77" y="35"/>
                  </a:moveTo>
                  <a:cubicBezTo>
                    <a:pt x="76" y="55"/>
                    <a:pt x="60" y="70"/>
                    <a:pt x="40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60" y="0"/>
                    <a:pt x="76" y="16"/>
                    <a:pt x="77" y="35"/>
                  </a:cubicBezTo>
                  <a:cubicBezTo>
                    <a:pt x="77" y="35"/>
                    <a:pt x="77" y="35"/>
                    <a:pt x="77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/>
            </a:p>
          </p:txBody>
        </p:sp>
      </p:grpSp>
      <p:grpSp>
        <p:nvGrpSpPr>
          <p:cNvPr id="323" name="Grupa 322">
            <a:extLst>
              <a:ext uri="{FF2B5EF4-FFF2-40B4-BE49-F238E27FC236}">
                <a16:creationId xmlns:a16="http://schemas.microsoft.com/office/drawing/2014/main" id="{0B0FB6B6-160B-16E4-C0E3-AEDBEC178371}"/>
              </a:ext>
            </a:extLst>
          </p:cNvPr>
          <p:cNvGrpSpPr/>
          <p:nvPr userDrawn="1"/>
        </p:nvGrpSpPr>
        <p:grpSpPr>
          <a:xfrm>
            <a:off x="11677372" y="5938520"/>
            <a:ext cx="1905651" cy="445396"/>
            <a:chOff x="6279018" y="5002782"/>
            <a:chExt cx="1171575" cy="269876"/>
          </a:xfrm>
        </p:grpSpPr>
        <p:grpSp>
          <p:nvGrpSpPr>
            <p:cNvPr id="324" name="Grupa 323">
              <a:extLst>
                <a:ext uri="{FF2B5EF4-FFF2-40B4-BE49-F238E27FC236}">
                  <a16:creationId xmlns:a16="http://schemas.microsoft.com/office/drawing/2014/main" id="{0B822D0A-5727-07F0-934C-CDA3CA4FA116}"/>
                </a:ext>
              </a:extLst>
            </p:cNvPr>
            <p:cNvGrpSpPr/>
            <p:nvPr/>
          </p:nvGrpSpPr>
          <p:grpSpPr>
            <a:xfrm>
              <a:off x="6279018" y="5002782"/>
              <a:ext cx="1171575" cy="269876"/>
              <a:chOff x="6453188" y="4810125"/>
              <a:chExt cx="1171575" cy="269876"/>
            </a:xfrm>
          </p:grpSpPr>
          <p:sp>
            <p:nvSpPr>
              <p:cNvPr id="328" name="Freeform 113">
                <a:extLst>
                  <a:ext uri="{FF2B5EF4-FFF2-40B4-BE49-F238E27FC236}">
                    <a16:creationId xmlns:a16="http://schemas.microsoft.com/office/drawing/2014/main" id="{17799F4A-BA3F-24B2-6599-44D3E4E0A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6638" y="4827588"/>
                <a:ext cx="238125" cy="236538"/>
              </a:xfrm>
              <a:custGeom>
                <a:avLst/>
                <a:gdLst>
                  <a:gd name="T0" fmla="*/ 0 w 150"/>
                  <a:gd name="T1" fmla="*/ 78 h 149"/>
                  <a:gd name="T2" fmla="*/ 78 w 150"/>
                  <a:gd name="T3" fmla="*/ 0 h 149"/>
                  <a:gd name="T4" fmla="*/ 150 w 150"/>
                  <a:gd name="T5" fmla="*/ 49 h 149"/>
                  <a:gd name="T6" fmla="*/ 105 w 150"/>
                  <a:gd name="T7" fmla="*/ 110 h 149"/>
                  <a:gd name="T8" fmla="*/ 105 w 150"/>
                  <a:gd name="T9" fmla="*/ 110 h 149"/>
                  <a:gd name="T10" fmla="*/ 96 w 150"/>
                  <a:gd name="T11" fmla="*/ 118 h 149"/>
                  <a:gd name="T12" fmla="*/ 96 w 150"/>
                  <a:gd name="T13" fmla="*/ 118 h 149"/>
                  <a:gd name="T14" fmla="*/ 48 w 150"/>
                  <a:gd name="T15" fmla="*/ 149 h 149"/>
                  <a:gd name="T16" fmla="*/ 0 w 150"/>
                  <a:gd name="T17" fmla="*/ 7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149">
                    <a:moveTo>
                      <a:pt x="0" y="78"/>
                    </a:moveTo>
                    <a:cubicBezTo>
                      <a:pt x="0" y="35"/>
                      <a:pt x="35" y="0"/>
                      <a:pt x="78" y="0"/>
                    </a:cubicBezTo>
                    <a:cubicBezTo>
                      <a:pt x="110" y="0"/>
                      <a:pt x="138" y="19"/>
                      <a:pt x="150" y="49"/>
                    </a:cubicBezTo>
                    <a:cubicBezTo>
                      <a:pt x="139" y="71"/>
                      <a:pt x="124" y="92"/>
                      <a:pt x="105" y="110"/>
                    </a:cubicBezTo>
                    <a:cubicBezTo>
                      <a:pt x="105" y="110"/>
                      <a:pt x="105" y="110"/>
                      <a:pt x="105" y="110"/>
                    </a:cubicBezTo>
                    <a:cubicBezTo>
                      <a:pt x="103" y="112"/>
                      <a:pt x="100" y="115"/>
                      <a:pt x="96" y="118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82" y="130"/>
                      <a:pt x="66" y="141"/>
                      <a:pt x="48" y="149"/>
                    </a:cubicBezTo>
                    <a:cubicBezTo>
                      <a:pt x="19" y="137"/>
                      <a:pt x="0" y="109"/>
                      <a:pt x="0" y="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29" name="Freeform 114">
                <a:extLst>
                  <a:ext uri="{FF2B5EF4-FFF2-40B4-BE49-F238E27FC236}">
                    <a16:creationId xmlns:a16="http://schemas.microsoft.com/office/drawing/2014/main" id="{AC9CFEAE-EAFB-2250-81EF-3209C2C83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2651" y="4868863"/>
                <a:ext cx="114300" cy="160338"/>
              </a:xfrm>
              <a:custGeom>
                <a:avLst/>
                <a:gdLst>
                  <a:gd name="T0" fmla="*/ 67 w 72"/>
                  <a:gd name="T1" fmla="*/ 27 h 101"/>
                  <a:gd name="T2" fmla="*/ 71 w 72"/>
                  <a:gd name="T3" fmla="*/ 7 h 101"/>
                  <a:gd name="T4" fmla="*/ 43 w 72"/>
                  <a:gd name="T5" fmla="*/ 0 h 101"/>
                  <a:gd name="T6" fmla="*/ 0 w 72"/>
                  <a:gd name="T7" fmla="*/ 50 h 101"/>
                  <a:gd name="T8" fmla="*/ 11 w 72"/>
                  <a:gd name="T9" fmla="*/ 88 h 101"/>
                  <a:gd name="T10" fmla="*/ 43 w 72"/>
                  <a:gd name="T11" fmla="*/ 101 h 101"/>
                  <a:gd name="T12" fmla="*/ 72 w 72"/>
                  <a:gd name="T13" fmla="*/ 94 h 101"/>
                  <a:gd name="T14" fmla="*/ 69 w 72"/>
                  <a:gd name="T15" fmla="*/ 73 h 101"/>
                  <a:gd name="T16" fmla="*/ 45 w 72"/>
                  <a:gd name="T17" fmla="*/ 78 h 101"/>
                  <a:gd name="T18" fmla="*/ 34 w 72"/>
                  <a:gd name="T19" fmla="*/ 73 h 101"/>
                  <a:gd name="T20" fmla="*/ 30 w 72"/>
                  <a:gd name="T21" fmla="*/ 52 h 101"/>
                  <a:gd name="T22" fmla="*/ 30 w 72"/>
                  <a:gd name="T23" fmla="*/ 48 h 101"/>
                  <a:gd name="T24" fmla="*/ 34 w 72"/>
                  <a:gd name="T25" fmla="*/ 28 h 101"/>
                  <a:gd name="T26" fmla="*/ 45 w 72"/>
                  <a:gd name="T27" fmla="*/ 24 h 101"/>
                  <a:gd name="T28" fmla="*/ 67 w 72"/>
                  <a:gd name="T29" fmla="*/ 2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01">
                    <a:moveTo>
                      <a:pt x="67" y="27"/>
                    </a:moveTo>
                    <a:cubicBezTo>
                      <a:pt x="71" y="7"/>
                      <a:pt x="71" y="7"/>
                      <a:pt x="71" y="7"/>
                    </a:cubicBezTo>
                    <a:cubicBezTo>
                      <a:pt x="66" y="3"/>
                      <a:pt x="57" y="1"/>
                      <a:pt x="43" y="0"/>
                    </a:cubicBezTo>
                    <a:cubicBezTo>
                      <a:pt x="15" y="1"/>
                      <a:pt x="1" y="18"/>
                      <a:pt x="0" y="50"/>
                    </a:cubicBezTo>
                    <a:cubicBezTo>
                      <a:pt x="0" y="66"/>
                      <a:pt x="4" y="79"/>
                      <a:pt x="11" y="88"/>
                    </a:cubicBezTo>
                    <a:cubicBezTo>
                      <a:pt x="18" y="96"/>
                      <a:pt x="29" y="101"/>
                      <a:pt x="43" y="101"/>
                    </a:cubicBezTo>
                    <a:cubicBezTo>
                      <a:pt x="57" y="100"/>
                      <a:pt x="66" y="98"/>
                      <a:pt x="72" y="94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62" y="76"/>
                      <a:pt x="53" y="78"/>
                      <a:pt x="45" y="78"/>
                    </a:cubicBezTo>
                    <a:cubicBezTo>
                      <a:pt x="40" y="79"/>
                      <a:pt x="36" y="77"/>
                      <a:pt x="34" y="73"/>
                    </a:cubicBezTo>
                    <a:cubicBezTo>
                      <a:pt x="31" y="69"/>
                      <a:pt x="30" y="62"/>
                      <a:pt x="30" y="52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38"/>
                      <a:pt x="31" y="31"/>
                      <a:pt x="34" y="28"/>
                    </a:cubicBezTo>
                    <a:cubicBezTo>
                      <a:pt x="36" y="25"/>
                      <a:pt x="41" y="23"/>
                      <a:pt x="45" y="24"/>
                    </a:cubicBezTo>
                    <a:cubicBezTo>
                      <a:pt x="52" y="24"/>
                      <a:pt x="60" y="25"/>
                      <a:pt x="67" y="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30" name="Freeform 115">
                <a:extLst>
                  <a:ext uri="{FF2B5EF4-FFF2-40B4-BE49-F238E27FC236}">
                    <a16:creationId xmlns:a16="http://schemas.microsoft.com/office/drawing/2014/main" id="{D8856B47-87EB-F533-F785-60163B05A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4213" y="4810125"/>
                <a:ext cx="49213" cy="47625"/>
              </a:xfrm>
              <a:custGeom>
                <a:avLst/>
                <a:gdLst>
                  <a:gd name="T0" fmla="*/ 16 w 31"/>
                  <a:gd name="T1" fmla="*/ 0 h 30"/>
                  <a:gd name="T2" fmla="*/ 0 w 31"/>
                  <a:gd name="T3" fmla="*/ 15 h 30"/>
                  <a:gd name="T4" fmla="*/ 16 w 31"/>
                  <a:gd name="T5" fmla="*/ 30 h 30"/>
                  <a:gd name="T6" fmla="*/ 31 w 31"/>
                  <a:gd name="T7" fmla="*/ 15 h 30"/>
                  <a:gd name="T8" fmla="*/ 16 w 31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0"/>
                    </a:moveTo>
                    <a:cubicBezTo>
                      <a:pt x="6" y="0"/>
                      <a:pt x="1" y="5"/>
                      <a:pt x="0" y="15"/>
                    </a:cubicBezTo>
                    <a:cubicBezTo>
                      <a:pt x="1" y="25"/>
                      <a:pt x="6" y="30"/>
                      <a:pt x="16" y="30"/>
                    </a:cubicBezTo>
                    <a:cubicBezTo>
                      <a:pt x="25" y="30"/>
                      <a:pt x="30" y="25"/>
                      <a:pt x="31" y="15"/>
                    </a:cubicBezTo>
                    <a:cubicBezTo>
                      <a:pt x="30" y="5"/>
                      <a:pt x="25" y="0"/>
                      <a:pt x="1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31" name="Freeform 116">
                <a:extLst>
                  <a:ext uri="{FF2B5EF4-FFF2-40B4-BE49-F238E27FC236}">
                    <a16:creationId xmlns:a16="http://schemas.microsoft.com/office/drawing/2014/main" id="{4D32E389-E75F-21EB-44C6-34285C93C66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86576" y="4868863"/>
                <a:ext cx="131763" cy="204788"/>
              </a:xfrm>
              <a:custGeom>
                <a:avLst/>
                <a:gdLst>
                  <a:gd name="T0" fmla="*/ 76 w 83"/>
                  <a:gd name="T1" fmla="*/ 87 h 129"/>
                  <a:gd name="T2" fmla="*/ 83 w 83"/>
                  <a:gd name="T3" fmla="*/ 50 h 129"/>
                  <a:gd name="T4" fmla="*/ 75 w 83"/>
                  <a:gd name="T5" fmla="*/ 14 h 129"/>
                  <a:gd name="T6" fmla="*/ 50 w 83"/>
                  <a:gd name="T7" fmla="*/ 0 h 129"/>
                  <a:gd name="T8" fmla="*/ 36 w 83"/>
                  <a:gd name="T9" fmla="*/ 3 h 129"/>
                  <a:gd name="T10" fmla="*/ 27 w 83"/>
                  <a:gd name="T11" fmla="*/ 14 h 129"/>
                  <a:gd name="T12" fmla="*/ 20 w 83"/>
                  <a:gd name="T13" fmla="*/ 2 h 129"/>
                  <a:gd name="T14" fmla="*/ 0 w 83"/>
                  <a:gd name="T15" fmla="*/ 2 h 129"/>
                  <a:gd name="T16" fmla="*/ 0 w 83"/>
                  <a:gd name="T17" fmla="*/ 129 h 129"/>
                  <a:gd name="T18" fmla="*/ 28 w 83"/>
                  <a:gd name="T19" fmla="*/ 129 h 129"/>
                  <a:gd name="T20" fmla="*/ 28 w 83"/>
                  <a:gd name="T21" fmla="*/ 93 h 129"/>
                  <a:gd name="T22" fmla="*/ 49 w 83"/>
                  <a:gd name="T23" fmla="*/ 99 h 129"/>
                  <a:gd name="T24" fmla="*/ 76 w 83"/>
                  <a:gd name="T25" fmla="*/ 87 h 129"/>
                  <a:gd name="T26" fmla="*/ 28 w 83"/>
                  <a:gd name="T27" fmla="*/ 26 h 129"/>
                  <a:gd name="T28" fmla="*/ 41 w 83"/>
                  <a:gd name="T29" fmla="*/ 23 h 129"/>
                  <a:gd name="T30" fmla="*/ 53 w 83"/>
                  <a:gd name="T31" fmla="*/ 44 h 129"/>
                  <a:gd name="T32" fmla="*/ 53 w 83"/>
                  <a:gd name="T33" fmla="*/ 56 h 129"/>
                  <a:gd name="T34" fmla="*/ 41 w 83"/>
                  <a:gd name="T35" fmla="*/ 81 h 129"/>
                  <a:gd name="T36" fmla="*/ 28 w 83"/>
                  <a:gd name="T37" fmla="*/ 78 h 129"/>
                  <a:gd name="T38" fmla="*/ 28 w 83"/>
                  <a:gd name="T39" fmla="*/ 2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" h="129">
                    <a:moveTo>
                      <a:pt x="76" y="87"/>
                    </a:moveTo>
                    <a:cubicBezTo>
                      <a:pt x="81" y="78"/>
                      <a:pt x="83" y="66"/>
                      <a:pt x="83" y="50"/>
                    </a:cubicBezTo>
                    <a:cubicBezTo>
                      <a:pt x="83" y="35"/>
                      <a:pt x="80" y="22"/>
                      <a:pt x="75" y="14"/>
                    </a:cubicBezTo>
                    <a:cubicBezTo>
                      <a:pt x="70" y="5"/>
                      <a:pt x="60" y="0"/>
                      <a:pt x="50" y="0"/>
                    </a:cubicBezTo>
                    <a:cubicBezTo>
                      <a:pt x="45" y="0"/>
                      <a:pt x="41" y="1"/>
                      <a:pt x="36" y="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28" y="129"/>
                      <a:pt x="28" y="129"/>
                      <a:pt x="28" y="129"/>
                    </a:cubicBezTo>
                    <a:cubicBezTo>
                      <a:pt x="28" y="93"/>
                      <a:pt x="28" y="93"/>
                      <a:pt x="28" y="93"/>
                    </a:cubicBezTo>
                    <a:cubicBezTo>
                      <a:pt x="34" y="97"/>
                      <a:pt x="41" y="99"/>
                      <a:pt x="49" y="99"/>
                    </a:cubicBezTo>
                    <a:cubicBezTo>
                      <a:pt x="61" y="99"/>
                      <a:pt x="70" y="95"/>
                      <a:pt x="76" y="87"/>
                    </a:cubicBezTo>
                    <a:close/>
                    <a:moveTo>
                      <a:pt x="28" y="26"/>
                    </a:moveTo>
                    <a:cubicBezTo>
                      <a:pt x="32" y="24"/>
                      <a:pt x="37" y="23"/>
                      <a:pt x="41" y="23"/>
                    </a:cubicBezTo>
                    <a:cubicBezTo>
                      <a:pt x="50" y="23"/>
                      <a:pt x="54" y="30"/>
                      <a:pt x="53" y="44"/>
                    </a:cubicBezTo>
                    <a:cubicBezTo>
                      <a:pt x="53" y="56"/>
                      <a:pt x="53" y="56"/>
                      <a:pt x="53" y="56"/>
                    </a:cubicBezTo>
                    <a:cubicBezTo>
                      <a:pt x="54" y="74"/>
                      <a:pt x="50" y="82"/>
                      <a:pt x="41" y="81"/>
                    </a:cubicBezTo>
                    <a:cubicBezTo>
                      <a:pt x="36" y="81"/>
                      <a:pt x="32" y="80"/>
                      <a:pt x="28" y="78"/>
                    </a:cubicBezTo>
                    <a:lnTo>
                      <a:pt x="28" y="2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32" name="Rectangle 117">
                <a:extLst>
                  <a:ext uri="{FF2B5EF4-FFF2-40B4-BE49-F238E27FC236}">
                    <a16:creationId xmlns:a16="http://schemas.microsoft.com/office/drawing/2014/main" id="{BE0726DC-777D-2569-EDAC-2EDC1B9FE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7388" y="4872038"/>
                <a:ext cx="44450" cy="15398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33" name="Freeform 118">
                <a:extLst>
                  <a:ext uri="{FF2B5EF4-FFF2-40B4-BE49-F238E27FC236}">
                    <a16:creationId xmlns:a16="http://schemas.microsoft.com/office/drawing/2014/main" id="{EAE52642-2F4E-3941-E9EA-A98978F1C1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99301" y="4868863"/>
                <a:ext cx="127000" cy="160338"/>
              </a:xfrm>
              <a:custGeom>
                <a:avLst/>
                <a:gdLst>
                  <a:gd name="T0" fmla="*/ 72 w 80"/>
                  <a:gd name="T1" fmla="*/ 13 h 101"/>
                  <a:gd name="T2" fmla="*/ 42 w 80"/>
                  <a:gd name="T3" fmla="*/ 0 h 101"/>
                  <a:gd name="T4" fmla="*/ 0 w 80"/>
                  <a:gd name="T5" fmla="*/ 51 h 101"/>
                  <a:gd name="T6" fmla="*/ 45 w 80"/>
                  <a:gd name="T7" fmla="*/ 101 h 101"/>
                  <a:gd name="T8" fmla="*/ 77 w 80"/>
                  <a:gd name="T9" fmla="*/ 93 h 101"/>
                  <a:gd name="T10" fmla="*/ 73 w 80"/>
                  <a:gd name="T11" fmla="*/ 73 h 101"/>
                  <a:gd name="T12" fmla="*/ 47 w 80"/>
                  <a:gd name="T13" fmla="*/ 78 h 101"/>
                  <a:gd name="T14" fmla="*/ 33 w 80"/>
                  <a:gd name="T15" fmla="*/ 74 h 101"/>
                  <a:gd name="T16" fmla="*/ 30 w 80"/>
                  <a:gd name="T17" fmla="*/ 60 h 101"/>
                  <a:gd name="T18" fmla="*/ 80 w 80"/>
                  <a:gd name="T19" fmla="*/ 60 h 101"/>
                  <a:gd name="T20" fmla="*/ 80 w 80"/>
                  <a:gd name="T21" fmla="*/ 46 h 101"/>
                  <a:gd name="T22" fmla="*/ 72 w 80"/>
                  <a:gd name="T23" fmla="*/ 13 h 101"/>
                  <a:gd name="T24" fmla="*/ 42 w 80"/>
                  <a:gd name="T25" fmla="*/ 20 h 101"/>
                  <a:gd name="T26" fmla="*/ 53 w 80"/>
                  <a:gd name="T27" fmla="*/ 37 h 101"/>
                  <a:gd name="T28" fmla="*/ 53 w 80"/>
                  <a:gd name="T29" fmla="*/ 41 h 101"/>
                  <a:gd name="T30" fmla="*/ 30 w 80"/>
                  <a:gd name="T31" fmla="*/ 41 h 101"/>
                  <a:gd name="T32" fmla="*/ 42 w 80"/>
                  <a:gd name="T33" fmla="*/ 2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" h="101">
                    <a:moveTo>
                      <a:pt x="72" y="13"/>
                    </a:moveTo>
                    <a:cubicBezTo>
                      <a:pt x="66" y="4"/>
                      <a:pt x="56" y="0"/>
                      <a:pt x="42" y="0"/>
                    </a:cubicBezTo>
                    <a:cubicBezTo>
                      <a:pt x="15" y="1"/>
                      <a:pt x="1" y="18"/>
                      <a:pt x="0" y="51"/>
                    </a:cubicBezTo>
                    <a:cubicBezTo>
                      <a:pt x="0" y="83"/>
                      <a:pt x="15" y="100"/>
                      <a:pt x="45" y="101"/>
                    </a:cubicBezTo>
                    <a:cubicBezTo>
                      <a:pt x="60" y="100"/>
                      <a:pt x="70" y="98"/>
                      <a:pt x="77" y="93"/>
                    </a:cubicBezTo>
                    <a:cubicBezTo>
                      <a:pt x="73" y="73"/>
                      <a:pt x="73" y="73"/>
                      <a:pt x="73" y="73"/>
                    </a:cubicBezTo>
                    <a:cubicBezTo>
                      <a:pt x="65" y="76"/>
                      <a:pt x="56" y="78"/>
                      <a:pt x="47" y="78"/>
                    </a:cubicBezTo>
                    <a:cubicBezTo>
                      <a:pt x="42" y="79"/>
                      <a:pt x="37" y="77"/>
                      <a:pt x="33" y="74"/>
                    </a:cubicBezTo>
                    <a:cubicBezTo>
                      <a:pt x="31" y="70"/>
                      <a:pt x="29" y="65"/>
                      <a:pt x="3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32"/>
                      <a:pt x="77" y="21"/>
                      <a:pt x="72" y="13"/>
                    </a:cubicBezTo>
                    <a:close/>
                    <a:moveTo>
                      <a:pt x="42" y="20"/>
                    </a:moveTo>
                    <a:cubicBezTo>
                      <a:pt x="50" y="19"/>
                      <a:pt x="54" y="25"/>
                      <a:pt x="53" y="37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9" y="26"/>
                      <a:pt x="34" y="19"/>
                      <a:pt x="42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34" name="Freeform 119">
                <a:extLst>
                  <a:ext uri="{FF2B5EF4-FFF2-40B4-BE49-F238E27FC236}">
                    <a16:creationId xmlns:a16="http://schemas.microsoft.com/office/drawing/2014/main" id="{0F554857-B8B5-9025-8932-1AC924DC41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35763" y="4868863"/>
                <a:ext cx="144463" cy="211138"/>
              </a:xfrm>
              <a:custGeom>
                <a:avLst/>
                <a:gdLst>
                  <a:gd name="T0" fmla="*/ 49 w 91"/>
                  <a:gd name="T1" fmla="*/ 32 h 133"/>
                  <a:gd name="T2" fmla="*/ 49 w 91"/>
                  <a:gd name="T3" fmla="*/ 40 h 133"/>
                  <a:gd name="T4" fmla="*/ 38 w 91"/>
                  <a:gd name="T5" fmla="*/ 42 h 133"/>
                  <a:gd name="T6" fmla="*/ 8 w 91"/>
                  <a:gd name="T7" fmla="*/ 51 h 133"/>
                  <a:gd name="T8" fmla="*/ 0 w 91"/>
                  <a:gd name="T9" fmla="*/ 73 h 133"/>
                  <a:gd name="T10" fmla="*/ 8 w 91"/>
                  <a:gd name="T11" fmla="*/ 95 h 133"/>
                  <a:gd name="T12" fmla="*/ 26 w 91"/>
                  <a:gd name="T13" fmla="*/ 101 h 133"/>
                  <a:gd name="T14" fmla="*/ 44 w 91"/>
                  <a:gd name="T15" fmla="*/ 97 h 133"/>
                  <a:gd name="T16" fmla="*/ 51 w 91"/>
                  <a:gd name="T17" fmla="*/ 88 h 133"/>
                  <a:gd name="T18" fmla="*/ 55 w 91"/>
                  <a:gd name="T19" fmla="*/ 94 h 133"/>
                  <a:gd name="T20" fmla="*/ 49 w 91"/>
                  <a:gd name="T21" fmla="*/ 110 h 133"/>
                  <a:gd name="T22" fmla="*/ 55 w 91"/>
                  <a:gd name="T23" fmla="*/ 126 h 133"/>
                  <a:gd name="T24" fmla="*/ 71 w 91"/>
                  <a:gd name="T25" fmla="*/ 132 h 133"/>
                  <a:gd name="T26" fmla="*/ 91 w 91"/>
                  <a:gd name="T27" fmla="*/ 127 h 133"/>
                  <a:gd name="T28" fmla="*/ 88 w 91"/>
                  <a:gd name="T29" fmla="*/ 105 h 133"/>
                  <a:gd name="T30" fmla="*/ 75 w 91"/>
                  <a:gd name="T31" fmla="*/ 110 h 133"/>
                  <a:gd name="T32" fmla="*/ 72 w 91"/>
                  <a:gd name="T33" fmla="*/ 108 h 133"/>
                  <a:gd name="T34" fmla="*/ 79 w 91"/>
                  <a:gd name="T35" fmla="*/ 100 h 133"/>
                  <a:gd name="T36" fmla="*/ 88 w 91"/>
                  <a:gd name="T37" fmla="*/ 95 h 133"/>
                  <a:gd name="T38" fmla="*/ 87 w 91"/>
                  <a:gd name="T39" fmla="*/ 83 h 133"/>
                  <a:gd name="T40" fmla="*/ 82 w 91"/>
                  <a:gd name="T41" fmla="*/ 83 h 133"/>
                  <a:gd name="T42" fmla="*/ 77 w 91"/>
                  <a:gd name="T43" fmla="*/ 79 h 133"/>
                  <a:gd name="T44" fmla="*/ 77 w 91"/>
                  <a:gd name="T45" fmla="*/ 42 h 133"/>
                  <a:gd name="T46" fmla="*/ 69 w 91"/>
                  <a:gd name="T47" fmla="*/ 9 h 133"/>
                  <a:gd name="T48" fmla="*/ 41 w 91"/>
                  <a:gd name="T49" fmla="*/ 0 h 133"/>
                  <a:gd name="T50" fmla="*/ 19 w 91"/>
                  <a:gd name="T51" fmla="*/ 4 h 133"/>
                  <a:gd name="T52" fmla="*/ 3 w 91"/>
                  <a:gd name="T53" fmla="*/ 10 h 133"/>
                  <a:gd name="T54" fmla="*/ 7 w 91"/>
                  <a:gd name="T55" fmla="*/ 31 h 133"/>
                  <a:gd name="T56" fmla="*/ 38 w 91"/>
                  <a:gd name="T57" fmla="*/ 24 h 133"/>
                  <a:gd name="T58" fmla="*/ 49 w 91"/>
                  <a:gd name="T59" fmla="*/ 32 h 133"/>
                  <a:gd name="T60" fmla="*/ 40 w 91"/>
                  <a:gd name="T61" fmla="*/ 57 h 133"/>
                  <a:gd name="T62" fmla="*/ 49 w 91"/>
                  <a:gd name="T63" fmla="*/ 55 h 133"/>
                  <a:gd name="T64" fmla="*/ 49 w 91"/>
                  <a:gd name="T65" fmla="*/ 79 h 133"/>
                  <a:gd name="T66" fmla="*/ 38 w 91"/>
                  <a:gd name="T67" fmla="*/ 83 h 133"/>
                  <a:gd name="T68" fmla="*/ 27 w 91"/>
                  <a:gd name="T69" fmla="*/ 71 h 133"/>
                  <a:gd name="T70" fmla="*/ 27 w 91"/>
                  <a:gd name="T71" fmla="*/ 70 h 133"/>
                  <a:gd name="T72" fmla="*/ 40 w 91"/>
                  <a:gd name="T73" fmla="*/ 5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1" h="133">
                    <a:moveTo>
                      <a:pt x="49" y="32"/>
                    </a:moveTo>
                    <a:cubicBezTo>
                      <a:pt x="49" y="40"/>
                      <a:pt x="49" y="40"/>
                      <a:pt x="49" y="40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24" y="44"/>
                      <a:pt x="14" y="47"/>
                      <a:pt x="8" y="51"/>
                    </a:cubicBezTo>
                    <a:cubicBezTo>
                      <a:pt x="3" y="56"/>
                      <a:pt x="0" y="63"/>
                      <a:pt x="0" y="73"/>
                    </a:cubicBezTo>
                    <a:cubicBezTo>
                      <a:pt x="0" y="83"/>
                      <a:pt x="3" y="90"/>
                      <a:pt x="8" y="95"/>
                    </a:cubicBezTo>
                    <a:cubicBezTo>
                      <a:pt x="13" y="99"/>
                      <a:pt x="20" y="101"/>
                      <a:pt x="26" y="101"/>
                    </a:cubicBezTo>
                    <a:cubicBezTo>
                      <a:pt x="33" y="101"/>
                      <a:pt x="39" y="100"/>
                      <a:pt x="44" y="97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1" y="98"/>
                      <a:pt x="49" y="104"/>
                      <a:pt x="49" y="110"/>
                    </a:cubicBezTo>
                    <a:cubicBezTo>
                      <a:pt x="49" y="116"/>
                      <a:pt x="51" y="122"/>
                      <a:pt x="55" y="126"/>
                    </a:cubicBezTo>
                    <a:cubicBezTo>
                      <a:pt x="59" y="130"/>
                      <a:pt x="65" y="132"/>
                      <a:pt x="71" y="132"/>
                    </a:cubicBezTo>
                    <a:cubicBezTo>
                      <a:pt x="78" y="133"/>
                      <a:pt x="85" y="131"/>
                      <a:pt x="91" y="127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4" y="107"/>
                      <a:pt x="80" y="109"/>
                      <a:pt x="75" y="110"/>
                    </a:cubicBezTo>
                    <a:cubicBezTo>
                      <a:pt x="73" y="111"/>
                      <a:pt x="72" y="110"/>
                      <a:pt x="72" y="108"/>
                    </a:cubicBezTo>
                    <a:cubicBezTo>
                      <a:pt x="74" y="105"/>
                      <a:pt x="76" y="102"/>
                      <a:pt x="79" y="100"/>
                    </a:cubicBezTo>
                    <a:cubicBezTo>
                      <a:pt x="82" y="99"/>
                      <a:pt x="85" y="97"/>
                      <a:pt x="88" y="95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2" y="83"/>
                      <a:pt x="82" y="83"/>
                      <a:pt x="82" y="83"/>
                    </a:cubicBezTo>
                    <a:cubicBezTo>
                      <a:pt x="79" y="84"/>
                      <a:pt x="77" y="82"/>
                      <a:pt x="77" y="79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8" y="27"/>
                      <a:pt x="75" y="16"/>
                      <a:pt x="69" y="9"/>
                    </a:cubicBezTo>
                    <a:cubicBezTo>
                      <a:pt x="64" y="3"/>
                      <a:pt x="54" y="0"/>
                      <a:pt x="41" y="0"/>
                    </a:cubicBezTo>
                    <a:cubicBezTo>
                      <a:pt x="34" y="0"/>
                      <a:pt x="26" y="1"/>
                      <a:pt x="19" y="4"/>
                    </a:cubicBezTo>
                    <a:cubicBezTo>
                      <a:pt x="14" y="5"/>
                      <a:pt x="8" y="7"/>
                      <a:pt x="3" y="1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17" y="27"/>
                      <a:pt x="28" y="25"/>
                      <a:pt x="38" y="24"/>
                    </a:cubicBezTo>
                    <a:cubicBezTo>
                      <a:pt x="46" y="24"/>
                      <a:pt x="49" y="27"/>
                      <a:pt x="49" y="32"/>
                    </a:cubicBezTo>
                    <a:close/>
                    <a:moveTo>
                      <a:pt x="40" y="57"/>
                    </a:moveTo>
                    <a:cubicBezTo>
                      <a:pt x="49" y="55"/>
                      <a:pt x="49" y="55"/>
                      <a:pt x="49" y="55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6" y="81"/>
                      <a:pt x="42" y="83"/>
                      <a:pt x="38" y="83"/>
                    </a:cubicBezTo>
                    <a:cubicBezTo>
                      <a:pt x="31" y="83"/>
                      <a:pt x="28" y="79"/>
                      <a:pt x="27" y="71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62"/>
                      <a:pt x="31" y="58"/>
                      <a:pt x="40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35" name="Freeform 120">
                <a:extLst>
                  <a:ext uri="{FF2B5EF4-FFF2-40B4-BE49-F238E27FC236}">
                    <a16:creationId xmlns:a16="http://schemas.microsoft.com/office/drawing/2014/main" id="{8DD8B41D-7279-4FC2-A734-1853CCEE5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0826" y="4818063"/>
                <a:ext cx="133350" cy="207963"/>
              </a:xfrm>
              <a:custGeom>
                <a:avLst/>
                <a:gdLst>
                  <a:gd name="T0" fmla="*/ 83 w 84"/>
                  <a:gd name="T1" fmla="*/ 34 h 131"/>
                  <a:gd name="T2" fmla="*/ 54 w 84"/>
                  <a:gd name="T3" fmla="*/ 34 h 131"/>
                  <a:gd name="T4" fmla="*/ 24 w 84"/>
                  <a:gd name="T5" fmla="*/ 75 h 131"/>
                  <a:gd name="T6" fmla="*/ 28 w 84"/>
                  <a:gd name="T7" fmla="*/ 45 h 131"/>
                  <a:gd name="T8" fmla="*/ 28 w 84"/>
                  <a:gd name="T9" fmla="*/ 0 h 131"/>
                  <a:gd name="T10" fmla="*/ 0 w 84"/>
                  <a:gd name="T11" fmla="*/ 0 h 131"/>
                  <a:gd name="T12" fmla="*/ 0 w 84"/>
                  <a:gd name="T13" fmla="*/ 131 h 131"/>
                  <a:gd name="T14" fmla="*/ 28 w 84"/>
                  <a:gd name="T15" fmla="*/ 131 h 131"/>
                  <a:gd name="T16" fmla="*/ 28 w 84"/>
                  <a:gd name="T17" fmla="*/ 97 h 131"/>
                  <a:gd name="T18" fmla="*/ 34 w 84"/>
                  <a:gd name="T19" fmla="*/ 89 h 131"/>
                  <a:gd name="T20" fmla="*/ 54 w 84"/>
                  <a:gd name="T21" fmla="*/ 131 h 131"/>
                  <a:gd name="T22" fmla="*/ 84 w 84"/>
                  <a:gd name="T23" fmla="*/ 131 h 131"/>
                  <a:gd name="T24" fmla="*/ 62 w 84"/>
                  <a:gd name="T25" fmla="*/ 87 h 131"/>
                  <a:gd name="T26" fmla="*/ 48 w 84"/>
                  <a:gd name="T27" fmla="*/ 78 h 131"/>
                  <a:gd name="T28" fmla="*/ 83 w 84"/>
                  <a:gd name="T29" fmla="*/ 3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31">
                    <a:moveTo>
                      <a:pt x="83" y="34"/>
                    </a:moveTo>
                    <a:lnTo>
                      <a:pt x="54" y="34"/>
                    </a:lnTo>
                    <a:lnTo>
                      <a:pt x="24" y="75"/>
                    </a:lnTo>
                    <a:lnTo>
                      <a:pt x="28" y="45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31"/>
                    </a:lnTo>
                    <a:lnTo>
                      <a:pt x="28" y="131"/>
                    </a:lnTo>
                    <a:lnTo>
                      <a:pt x="28" y="97"/>
                    </a:lnTo>
                    <a:lnTo>
                      <a:pt x="34" y="89"/>
                    </a:lnTo>
                    <a:lnTo>
                      <a:pt x="54" y="131"/>
                    </a:lnTo>
                    <a:lnTo>
                      <a:pt x="84" y="131"/>
                    </a:lnTo>
                    <a:lnTo>
                      <a:pt x="62" y="87"/>
                    </a:lnTo>
                    <a:lnTo>
                      <a:pt x="48" y="78"/>
                    </a:lnTo>
                    <a:lnTo>
                      <a:pt x="83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36" name="Freeform 121">
                <a:extLst>
                  <a:ext uri="{FF2B5EF4-FFF2-40B4-BE49-F238E27FC236}">
                    <a16:creationId xmlns:a16="http://schemas.microsoft.com/office/drawing/2014/main" id="{D86FBDBA-7BDE-4396-6F98-9DC6BC561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3188" y="4833938"/>
                <a:ext cx="130175" cy="195263"/>
              </a:xfrm>
              <a:custGeom>
                <a:avLst/>
                <a:gdLst>
                  <a:gd name="T0" fmla="*/ 32 w 82"/>
                  <a:gd name="T1" fmla="*/ 44 h 123"/>
                  <a:gd name="T2" fmla="*/ 29 w 82"/>
                  <a:gd name="T3" fmla="*/ 35 h 123"/>
                  <a:gd name="T4" fmla="*/ 47 w 82"/>
                  <a:gd name="T5" fmla="*/ 25 h 123"/>
                  <a:gd name="T6" fmla="*/ 60 w 82"/>
                  <a:gd name="T7" fmla="*/ 26 h 123"/>
                  <a:gd name="T8" fmla="*/ 73 w 82"/>
                  <a:gd name="T9" fmla="*/ 29 h 123"/>
                  <a:gd name="T10" fmla="*/ 76 w 82"/>
                  <a:gd name="T11" fmla="*/ 6 h 123"/>
                  <a:gd name="T12" fmla="*/ 43 w 82"/>
                  <a:gd name="T13" fmla="*/ 0 h 123"/>
                  <a:gd name="T14" fmla="*/ 1 w 82"/>
                  <a:gd name="T15" fmla="*/ 39 h 123"/>
                  <a:gd name="T16" fmla="*/ 9 w 82"/>
                  <a:gd name="T17" fmla="*/ 66 h 123"/>
                  <a:gd name="T18" fmla="*/ 32 w 82"/>
                  <a:gd name="T19" fmla="*/ 76 h 123"/>
                  <a:gd name="T20" fmla="*/ 49 w 82"/>
                  <a:gd name="T21" fmla="*/ 80 h 123"/>
                  <a:gd name="T22" fmla="*/ 53 w 82"/>
                  <a:gd name="T23" fmla="*/ 88 h 123"/>
                  <a:gd name="T24" fmla="*/ 34 w 82"/>
                  <a:gd name="T25" fmla="*/ 100 h 123"/>
                  <a:gd name="T26" fmla="*/ 5 w 82"/>
                  <a:gd name="T27" fmla="*/ 93 h 123"/>
                  <a:gd name="T28" fmla="*/ 0 w 82"/>
                  <a:gd name="T29" fmla="*/ 115 h 123"/>
                  <a:gd name="T30" fmla="*/ 37 w 82"/>
                  <a:gd name="T31" fmla="*/ 123 h 123"/>
                  <a:gd name="T32" fmla="*/ 72 w 82"/>
                  <a:gd name="T33" fmla="*/ 113 h 123"/>
                  <a:gd name="T34" fmla="*/ 82 w 82"/>
                  <a:gd name="T35" fmla="*/ 83 h 123"/>
                  <a:gd name="T36" fmla="*/ 73 w 82"/>
                  <a:gd name="T37" fmla="*/ 58 h 123"/>
                  <a:gd name="T38" fmla="*/ 48 w 82"/>
                  <a:gd name="T39" fmla="*/ 48 h 123"/>
                  <a:gd name="T40" fmla="*/ 32 w 82"/>
                  <a:gd name="T41" fmla="*/ 4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123">
                    <a:moveTo>
                      <a:pt x="32" y="44"/>
                    </a:moveTo>
                    <a:cubicBezTo>
                      <a:pt x="30" y="41"/>
                      <a:pt x="29" y="38"/>
                      <a:pt x="29" y="35"/>
                    </a:cubicBezTo>
                    <a:cubicBezTo>
                      <a:pt x="28" y="28"/>
                      <a:pt x="34" y="25"/>
                      <a:pt x="47" y="25"/>
                    </a:cubicBezTo>
                    <a:cubicBezTo>
                      <a:pt x="51" y="25"/>
                      <a:pt x="56" y="25"/>
                      <a:pt x="60" y="26"/>
                    </a:cubicBezTo>
                    <a:cubicBezTo>
                      <a:pt x="64" y="27"/>
                      <a:pt x="68" y="28"/>
                      <a:pt x="73" y="29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69" y="2"/>
                      <a:pt x="58" y="0"/>
                      <a:pt x="43" y="0"/>
                    </a:cubicBezTo>
                    <a:cubicBezTo>
                      <a:pt x="15" y="1"/>
                      <a:pt x="1" y="14"/>
                      <a:pt x="1" y="39"/>
                    </a:cubicBezTo>
                    <a:cubicBezTo>
                      <a:pt x="1" y="51"/>
                      <a:pt x="4" y="60"/>
                      <a:pt x="9" y="66"/>
                    </a:cubicBezTo>
                    <a:cubicBezTo>
                      <a:pt x="15" y="71"/>
                      <a:pt x="23" y="75"/>
                      <a:pt x="32" y="76"/>
                    </a:cubicBezTo>
                    <a:cubicBezTo>
                      <a:pt x="38" y="76"/>
                      <a:pt x="43" y="78"/>
                      <a:pt x="49" y="80"/>
                    </a:cubicBezTo>
                    <a:cubicBezTo>
                      <a:pt x="51" y="82"/>
                      <a:pt x="53" y="85"/>
                      <a:pt x="53" y="88"/>
                    </a:cubicBezTo>
                    <a:cubicBezTo>
                      <a:pt x="53" y="96"/>
                      <a:pt x="47" y="100"/>
                      <a:pt x="34" y="100"/>
                    </a:cubicBezTo>
                    <a:cubicBezTo>
                      <a:pt x="24" y="99"/>
                      <a:pt x="14" y="97"/>
                      <a:pt x="5" y="93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8" y="119"/>
                      <a:pt x="21" y="122"/>
                      <a:pt x="37" y="123"/>
                    </a:cubicBezTo>
                    <a:cubicBezTo>
                      <a:pt x="53" y="123"/>
                      <a:pt x="65" y="120"/>
                      <a:pt x="72" y="113"/>
                    </a:cubicBezTo>
                    <a:cubicBezTo>
                      <a:pt x="79" y="106"/>
                      <a:pt x="82" y="96"/>
                      <a:pt x="82" y="83"/>
                    </a:cubicBezTo>
                    <a:cubicBezTo>
                      <a:pt x="82" y="71"/>
                      <a:pt x="79" y="63"/>
                      <a:pt x="73" y="58"/>
                    </a:cubicBezTo>
                    <a:cubicBezTo>
                      <a:pt x="65" y="52"/>
                      <a:pt x="57" y="49"/>
                      <a:pt x="48" y="48"/>
                    </a:cubicBezTo>
                    <a:cubicBezTo>
                      <a:pt x="42" y="48"/>
                      <a:pt x="37" y="46"/>
                      <a:pt x="32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  <p:grpSp>
          <p:nvGrpSpPr>
            <p:cNvPr id="325" name="Group 4">
              <a:extLst>
                <a:ext uri="{FF2B5EF4-FFF2-40B4-BE49-F238E27FC236}">
                  <a16:creationId xmlns:a16="http://schemas.microsoft.com/office/drawing/2014/main" id="{A4FAE852-1F80-B77F-3EBB-9113C2ED579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253288" y="5072063"/>
              <a:ext cx="136525" cy="139700"/>
              <a:chOff x="4569" y="3195"/>
              <a:chExt cx="86" cy="88"/>
            </a:xfrm>
            <a:solidFill>
              <a:schemeClr val="tx1"/>
            </a:solidFill>
          </p:grpSpPr>
          <p:sp>
            <p:nvSpPr>
              <p:cNvPr id="326" name="Freeform 5">
                <a:extLst>
                  <a:ext uri="{FF2B5EF4-FFF2-40B4-BE49-F238E27FC236}">
                    <a16:creationId xmlns:a16="http://schemas.microsoft.com/office/drawing/2014/main" id="{6338DE33-6F02-CCD1-FFA6-4BB575CCDD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4" y="3220"/>
                <a:ext cx="41" cy="63"/>
              </a:xfrm>
              <a:custGeom>
                <a:avLst/>
                <a:gdLst>
                  <a:gd name="T0" fmla="*/ 27 w 41"/>
                  <a:gd name="T1" fmla="*/ 0 h 63"/>
                  <a:gd name="T2" fmla="*/ 0 w 41"/>
                  <a:gd name="T3" fmla="*/ 46 h 63"/>
                  <a:gd name="T4" fmla="*/ 27 w 41"/>
                  <a:gd name="T5" fmla="*/ 63 h 63"/>
                  <a:gd name="T6" fmla="*/ 36 w 41"/>
                  <a:gd name="T7" fmla="*/ 55 h 63"/>
                  <a:gd name="T8" fmla="*/ 20 w 41"/>
                  <a:gd name="T9" fmla="*/ 46 h 63"/>
                  <a:gd name="T10" fmla="*/ 41 w 41"/>
                  <a:gd name="T11" fmla="*/ 9 h 63"/>
                  <a:gd name="T12" fmla="*/ 27 w 41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63">
                    <a:moveTo>
                      <a:pt x="27" y="0"/>
                    </a:moveTo>
                    <a:lnTo>
                      <a:pt x="0" y="46"/>
                    </a:lnTo>
                    <a:lnTo>
                      <a:pt x="27" y="63"/>
                    </a:lnTo>
                    <a:lnTo>
                      <a:pt x="36" y="55"/>
                    </a:lnTo>
                    <a:lnTo>
                      <a:pt x="20" y="46"/>
                    </a:lnTo>
                    <a:lnTo>
                      <a:pt x="41" y="9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  <p:sp>
            <p:nvSpPr>
              <p:cNvPr id="327" name="Freeform 6">
                <a:extLst>
                  <a:ext uri="{FF2B5EF4-FFF2-40B4-BE49-F238E27FC236}">
                    <a16:creationId xmlns:a16="http://schemas.microsoft.com/office/drawing/2014/main" id="{5C3EF689-CEFC-2E73-7F65-E04A937558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69" y="3195"/>
                <a:ext cx="75" cy="59"/>
              </a:xfrm>
              <a:custGeom>
                <a:avLst/>
                <a:gdLst>
                  <a:gd name="T0" fmla="*/ 187 w 477"/>
                  <a:gd name="T1" fmla="*/ 0 h 377"/>
                  <a:gd name="T2" fmla="*/ 0 w 477"/>
                  <a:gd name="T3" fmla="*/ 287 h 377"/>
                  <a:gd name="T4" fmla="*/ 106 w 477"/>
                  <a:gd name="T5" fmla="*/ 355 h 377"/>
                  <a:gd name="T6" fmla="*/ 159 w 477"/>
                  <a:gd name="T7" fmla="*/ 272 h 377"/>
                  <a:gd name="T8" fmla="*/ 367 w 477"/>
                  <a:gd name="T9" fmla="*/ 270 h 377"/>
                  <a:gd name="T10" fmla="*/ 187 w 477"/>
                  <a:gd name="T11" fmla="*/ 0 h 377"/>
                  <a:gd name="T12" fmla="*/ 271 w 477"/>
                  <a:gd name="T13" fmla="*/ 211 h 377"/>
                  <a:gd name="T14" fmla="*/ 180 w 477"/>
                  <a:gd name="T15" fmla="*/ 229 h 377"/>
                  <a:gd name="T16" fmla="*/ 244 w 477"/>
                  <a:gd name="T17" fmla="*/ 123 h 377"/>
                  <a:gd name="T18" fmla="*/ 271 w 477"/>
                  <a:gd name="T19" fmla="*/ 211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7" h="377">
                    <a:moveTo>
                      <a:pt x="187" y="0"/>
                    </a:moveTo>
                    <a:cubicBezTo>
                      <a:pt x="0" y="287"/>
                      <a:pt x="0" y="287"/>
                      <a:pt x="0" y="287"/>
                    </a:cubicBezTo>
                    <a:cubicBezTo>
                      <a:pt x="106" y="355"/>
                      <a:pt x="106" y="355"/>
                      <a:pt x="106" y="355"/>
                    </a:cubicBezTo>
                    <a:cubicBezTo>
                      <a:pt x="159" y="272"/>
                      <a:pt x="159" y="272"/>
                      <a:pt x="159" y="272"/>
                    </a:cubicBezTo>
                    <a:cubicBezTo>
                      <a:pt x="159" y="272"/>
                      <a:pt x="297" y="377"/>
                      <a:pt x="367" y="270"/>
                    </a:cubicBezTo>
                    <a:cubicBezTo>
                      <a:pt x="477" y="101"/>
                      <a:pt x="187" y="0"/>
                      <a:pt x="187" y="0"/>
                    </a:cubicBezTo>
                    <a:close/>
                    <a:moveTo>
                      <a:pt x="271" y="211"/>
                    </a:moveTo>
                    <a:cubicBezTo>
                      <a:pt x="237" y="265"/>
                      <a:pt x="180" y="229"/>
                      <a:pt x="180" y="229"/>
                    </a:cubicBezTo>
                    <a:cubicBezTo>
                      <a:pt x="244" y="123"/>
                      <a:pt x="244" y="123"/>
                      <a:pt x="244" y="123"/>
                    </a:cubicBezTo>
                    <a:cubicBezTo>
                      <a:pt x="244" y="123"/>
                      <a:pt x="312" y="147"/>
                      <a:pt x="271" y="2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/>
              </a:p>
            </p:txBody>
          </p:sp>
        </p:grpSp>
      </p:grpSp>
      <p:pic>
        <p:nvPicPr>
          <p:cNvPr id="3" name="Grafika 2">
            <a:extLst>
              <a:ext uri="{FF2B5EF4-FFF2-40B4-BE49-F238E27FC236}">
                <a16:creationId xmlns:a16="http://schemas.microsoft.com/office/drawing/2014/main" id="{F3F85879-61B3-D91C-AD6B-2EC0D0B350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27916" y="2502692"/>
            <a:ext cx="1590577" cy="547688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CE4E4D2F-F99C-DB32-4D0B-5BB519E714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4" y="4077496"/>
            <a:ext cx="1905000" cy="609600"/>
          </a:xfrm>
          <a:prstGeom prst="rect">
            <a:avLst/>
          </a:prstGeom>
        </p:spPr>
      </p:pic>
      <p:pic>
        <p:nvPicPr>
          <p:cNvPr id="29" name="Grafika 28">
            <a:extLst>
              <a:ext uri="{FF2B5EF4-FFF2-40B4-BE49-F238E27FC236}">
                <a16:creationId xmlns:a16="http://schemas.microsoft.com/office/drawing/2014/main" id="{17FB2357-43B5-5447-6389-386FC26DFF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154" b="31144"/>
          <a:stretch>
            <a:fillRect/>
          </a:stretch>
        </p:blipFill>
        <p:spPr>
          <a:xfrm>
            <a:off x="10693472" y="7340308"/>
            <a:ext cx="4599654" cy="1160724"/>
          </a:xfrm>
          <a:prstGeom prst="rect">
            <a:avLst/>
          </a:prstGeom>
        </p:spPr>
      </p:pic>
      <p:pic>
        <p:nvPicPr>
          <p:cNvPr id="30" name="Grafika 29">
            <a:extLst>
              <a:ext uri="{FF2B5EF4-FFF2-40B4-BE49-F238E27FC236}">
                <a16:creationId xmlns:a16="http://schemas.microsoft.com/office/drawing/2014/main" id="{39D653AC-8068-F90C-B6C0-438C4917FC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53885" y="7596519"/>
            <a:ext cx="2519965" cy="314061"/>
          </a:xfrm>
          <a:prstGeom prst="rect">
            <a:avLst/>
          </a:prstGeom>
        </p:spPr>
      </p:pic>
      <p:pic>
        <p:nvPicPr>
          <p:cNvPr id="31" name="Grafika 30">
            <a:extLst>
              <a:ext uri="{FF2B5EF4-FFF2-40B4-BE49-F238E27FC236}">
                <a16:creationId xmlns:a16="http://schemas.microsoft.com/office/drawing/2014/main" id="{7D5B363F-2027-01E7-6985-F50D8FF187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16347" y="7472097"/>
            <a:ext cx="1606150" cy="562903"/>
          </a:xfrm>
          <a:prstGeom prst="rect">
            <a:avLst/>
          </a:prstGeom>
        </p:spPr>
      </p:pic>
      <p:pic>
        <p:nvPicPr>
          <p:cNvPr id="32" name="Grafika 31">
            <a:extLst>
              <a:ext uri="{FF2B5EF4-FFF2-40B4-BE49-F238E27FC236}">
                <a16:creationId xmlns:a16="http://schemas.microsoft.com/office/drawing/2014/main" id="{505A450E-D102-088E-AE46-698296949C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5895" y="7527535"/>
            <a:ext cx="2078567" cy="45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08985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typy biał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B5779D5C-C197-F15F-0710-7D4475308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413" y="293688"/>
            <a:ext cx="17518062" cy="9703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z="5800"/>
              <a:t>Logotypy naszych marek – mono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D823BC45-AFEB-524A-CB56-F47C8281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0724" y="9557386"/>
            <a:ext cx="12685713" cy="5476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7" name="Symbol zastępczy numeru slajdu 4">
            <a:extLst>
              <a:ext uri="{FF2B5EF4-FFF2-40B4-BE49-F238E27FC236}">
                <a16:creationId xmlns:a16="http://schemas.microsoft.com/office/drawing/2014/main" id="{C77C4A43-49C3-911B-622A-5AA53D2B3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7033" y="9557386"/>
            <a:ext cx="1413192" cy="5476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B8144DDF-8696-4E15-957C-AB72B5E19F3D}"/>
              </a:ext>
            </a:extLst>
          </p:cNvPr>
          <p:cNvGrpSpPr/>
          <p:nvPr userDrawn="1"/>
        </p:nvGrpSpPr>
        <p:grpSpPr>
          <a:xfrm>
            <a:off x="1176121" y="2378633"/>
            <a:ext cx="513855" cy="673333"/>
            <a:chOff x="998993" y="2301875"/>
            <a:chExt cx="315913" cy="407988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F804860-7907-B23D-FF0E-72F960417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481" y="2339975"/>
              <a:ext cx="87313" cy="168275"/>
            </a:xfrm>
            <a:custGeom>
              <a:avLst/>
              <a:gdLst>
                <a:gd name="T0" fmla="*/ 33 w 55"/>
                <a:gd name="T1" fmla="*/ 106 h 106"/>
                <a:gd name="T2" fmla="*/ 46 w 55"/>
                <a:gd name="T3" fmla="*/ 95 h 106"/>
                <a:gd name="T4" fmla="*/ 55 w 55"/>
                <a:gd name="T5" fmla="*/ 0 h 106"/>
                <a:gd name="T6" fmla="*/ 35 w 55"/>
                <a:gd name="T7" fmla="*/ 0 h 106"/>
                <a:gd name="T8" fmla="*/ 27 w 55"/>
                <a:gd name="T9" fmla="*/ 90 h 106"/>
                <a:gd name="T10" fmla="*/ 21 w 55"/>
                <a:gd name="T11" fmla="*/ 90 h 106"/>
                <a:gd name="T12" fmla="*/ 29 w 55"/>
                <a:gd name="T13" fmla="*/ 0 h 106"/>
                <a:gd name="T14" fmla="*/ 9 w 55"/>
                <a:gd name="T15" fmla="*/ 0 h 106"/>
                <a:gd name="T16" fmla="*/ 0 w 55"/>
                <a:gd name="T17" fmla="*/ 95 h 106"/>
                <a:gd name="T18" fmla="*/ 12 w 55"/>
                <a:gd name="T19" fmla="*/ 106 h 106"/>
                <a:gd name="T20" fmla="*/ 33 w 55"/>
                <a:gd name="T2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106">
                  <a:moveTo>
                    <a:pt x="33" y="106"/>
                  </a:moveTo>
                  <a:cubicBezTo>
                    <a:pt x="40" y="106"/>
                    <a:pt x="45" y="103"/>
                    <a:pt x="46" y="95"/>
                  </a:cubicBezTo>
                  <a:cubicBezTo>
                    <a:pt x="47" y="87"/>
                    <a:pt x="55" y="0"/>
                    <a:pt x="5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27" y="87"/>
                    <a:pt x="27" y="90"/>
                  </a:cubicBezTo>
                  <a:cubicBezTo>
                    <a:pt x="21" y="90"/>
                    <a:pt x="21" y="90"/>
                    <a:pt x="21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1" y="87"/>
                    <a:pt x="0" y="95"/>
                  </a:cubicBezTo>
                  <a:cubicBezTo>
                    <a:pt x="0" y="103"/>
                    <a:pt x="4" y="106"/>
                    <a:pt x="12" y="106"/>
                  </a:cubicBezTo>
                  <a:lnTo>
                    <a:pt x="33" y="10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A2C9323F-82E7-E861-25B4-BBBC71A7AD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8993" y="2308225"/>
              <a:ext cx="96838" cy="200025"/>
            </a:xfrm>
            <a:custGeom>
              <a:avLst/>
              <a:gdLst>
                <a:gd name="T0" fmla="*/ 39 w 61"/>
                <a:gd name="T1" fmla="*/ 16 h 126"/>
                <a:gd name="T2" fmla="*/ 39 w 61"/>
                <a:gd name="T3" fmla="*/ 16 h 126"/>
                <a:gd name="T4" fmla="*/ 34 w 61"/>
                <a:gd name="T5" fmla="*/ 65 h 126"/>
                <a:gd name="T6" fmla="*/ 28 w 61"/>
                <a:gd name="T7" fmla="*/ 65 h 126"/>
                <a:gd name="T8" fmla="*/ 39 w 61"/>
                <a:gd name="T9" fmla="*/ 16 h 126"/>
                <a:gd name="T10" fmla="*/ 26 w 61"/>
                <a:gd name="T11" fmla="*/ 0 h 126"/>
                <a:gd name="T12" fmla="*/ 0 w 61"/>
                <a:gd name="T13" fmla="*/ 105 h 126"/>
                <a:gd name="T14" fmla="*/ 0 w 61"/>
                <a:gd name="T15" fmla="*/ 126 h 126"/>
                <a:gd name="T16" fmla="*/ 17 w 61"/>
                <a:gd name="T17" fmla="*/ 126 h 126"/>
                <a:gd name="T18" fmla="*/ 24 w 61"/>
                <a:gd name="T19" fmla="*/ 86 h 126"/>
                <a:gd name="T20" fmla="*/ 32 w 61"/>
                <a:gd name="T21" fmla="*/ 86 h 126"/>
                <a:gd name="T22" fmla="*/ 29 w 61"/>
                <a:gd name="T23" fmla="*/ 126 h 126"/>
                <a:gd name="T24" fmla="*/ 49 w 61"/>
                <a:gd name="T25" fmla="*/ 126 h 126"/>
                <a:gd name="T26" fmla="*/ 61 w 61"/>
                <a:gd name="T27" fmla="*/ 0 h 126"/>
                <a:gd name="T28" fmla="*/ 26 w 61"/>
                <a:gd name="T29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126">
                  <a:moveTo>
                    <a:pt x="39" y="16"/>
                  </a:moveTo>
                  <a:lnTo>
                    <a:pt x="39" y="16"/>
                  </a:lnTo>
                  <a:lnTo>
                    <a:pt x="34" y="65"/>
                  </a:lnTo>
                  <a:lnTo>
                    <a:pt x="28" y="65"/>
                  </a:lnTo>
                  <a:lnTo>
                    <a:pt x="39" y="16"/>
                  </a:lnTo>
                  <a:close/>
                  <a:moveTo>
                    <a:pt x="26" y="0"/>
                  </a:moveTo>
                  <a:lnTo>
                    <a:pt x="0" y="105"/>
                  </a:lnTo>
                  <a:lnTo>
                    <a:pt x="0" y="126"/>
                  </a:lnTo>
                  <a:lnTo>
                    <a:pt x="17" y="126"/>
                  </a:lnTo>
                  <a:lnTo>
                    <a:pt x="24" y="86"/>
                  </a:lnTo>
                  <a:lnTo>
                    <a:pt x="32" y="86"/>
                  </a:lnTo>
                  <a:lnTo>
                    <a:pt x="29" y="126"/>
                  </a:lnTo>
                  <a:lnTo>
                    <a:pt x="49" y="126"/>
                  </a:lnTo>
                  <a:lnTo>
                    <a:pt x="61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4160F478-054F-1C9F-2848-FAC2219E39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7593" y="2339975"/>
              <a:ext cx="87313" cy="168275"/>
            </a:xfrm>
            <a:custGeom>
              <a:avLst/>
              <a:gdLst>
                <a:gd name="T0" fmla="*/ 26 w 55"/>
                <a:gd name="T1" fmla="*/ 89 h 106"/>
                <a:gd name="T2" fmla="*/ 23 w 55"/>
                <a:gd name="T3" fmla="*/ 89 h 106"/>
                <a:gd name="T4" fmla="*/ 20 w 55"/>
                <a:gd name="T5" fmla="*/ 89 h 106"/>
                <a:gd name="T6" fmla="*/ 27 w 55"/>
                <a:gd name="T7" fmla="*/ 16 h 106"/>
                <a:gd name="T8" fmla="*/ 33 w 55"/>
                <a:gd name="T9" fmla="*/ 16 h 106"/>
                <a:gd name="T10" fmla="*/ 27 w 55"/>
                <a:gd name="T11" fmla="*/ 86 h 106"/>
                <a:gd name="T12" fmla="*/ 26 w 55"/>
                <a:gd name="T13" fmla="*/ 89 h 106"/>
                <a:gd name="T14" fmla="*/ 43 w 55"/>
                <a:gd name="T15" fmla="*/ 0 h 106"/>
                <a:gd name="T16" fmla="*/ 21 w 55"/>
                <a:gd name="T17" fmla="*/ 0 h 106"/>
                <a:gd name="T18" fmla="*/ 8 w 55"/>
                <a:gd name="T19" fmla="*/ 11 h 106"/>
                <a:gd name="T20" fmla="*/ 0 w 55"/>
                <a:gd name="T21" fmla="*/ 95 h 106"/>
                <a:gd name="T22" fmla="*/ 11 w 55"/>
                <a:gd name="T23" fmla="*/ 106 h 106"/>
                <a:gd name="T24" fmla="*/ 33 w 55"/>
                <a:gd name="T25" fmla="*/ 106 h 106"/>
                <a:gd name="T26" fmla="*/ 46 w 55"/>
                <a:gd name="T27" fmla="*/ 95 h 106"/>
                <a:gd name="T28" fmla="*/ 54 w 55"/>
                <a:gd name="T29" fmla="*/ 11 h 106"/>
                <a:gd name="T30" fmla="*/ 43 w 55"/>
                <a:gd name="T31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106">
                  <a:moveTo>
                    <a:pt x="26" y="89"/>
                  </a:moveTo>
                  <a:cubicBezTo>
                    <a:pt x="23" y="89"/>
                    <a:pt x="23" y="89"/>
                    <a:pt x="23" y="89"/>
                  </a:cubicBezTo>
                  <a:cubicBezTo>
                    <a:pt x="20" y="89"/>
                    <a:pt x="20" y="89"/>
                    <a:pt x="20" y="89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7" y="86"/>
                    <a:pt x="27" y="86"/>
                    <a:pt x="27" y="86"/>
                  </a:cubicBezTo>
                  <a:lnTo>
                    <a:pt x="26" y="89"/>
                  </a:lnTo>
                  <a:close/>
                  <a:moveTo>
                    <a:pt x="43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4" y="0"/>
                    <a:pt x="9" y="3"/>
                    <a:pt x="8" y="11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103"/>
                    <a:pt x="4" y="106"/>
                    <a:pt x="11" y="106"/>
                  </a:cubicBezTo>
                  <a:cubicBezTo>
                    <a:pt x="33" y="106"/>
                    <a:pt x="33" y="106"/>
                    <a:pt x="33" y="106"/>
                  </a:cubicBezTo>
                  <a:cubicBezTo>
                    <a:pt x="40" y="106"/>
                    <a:pt x="45" y="103"/>
                    <a:pt x="46" y="95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5" y="3"/>
                    <a:pt x="50" y="0"/>
                    <a:pt x="43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F515CE6E-B4CD-5D06-F645-46024C568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6793" y="2301875"/>
              <a:ext cx="58738" cy="206375"/>
            </a:xfrm>
            <a:custGeom>
              <a:avLst/>
              <a:gdLst>
                <a:gd name="T0" fmla="*/ 36 w 37"/>
                <a:gd name="T1" fmla="*/ 43 h 130"/>
                <a:gd name="T2" fmla="*/ 37 w 37"/>
                <a:gd name="T3" fmla="*/ 24 h 130"/>
                <a:gd name="T4" fmla="*/ 30 w 37"/>
                <a:gd name="T5" fmla="*/ 24 h 130"/>
                <a:gd name="T6" fmla="*/ 33 w 37"/>
                <a:gd name="T7" fmla="*/ 0 h 130"/>
                <a:gd name="T8" fmla="*/ 12 w 37"/>
                <a:gd name="T9" fmla="*/ 3 h 130"/>
                <a:gd name="T10" fmla="*/ 10 w 37"/>
                <a:gd name="T11" fmla="*/ 24 h 130"/>
                <a:gd name="T12" fmla="*/ 5 w 37"/>
                <a:gd name="T13" fmla="*/ 24 h 130"/>
                <a:gd name="T14" fmla="*/ 3 w 37"/>
                <a:gd name="T15" fmla="*/ 43 h 130"/>
                <a:gd name="T16" fmla="*/ 8 w 37"/>
                <a:gd name="T17" fmla="*/ 43 h 130"/>
                <a:gd name="T18" fmla="*/ 1 w 37"/>
                <a:gd name="T19" fmla="*/ 119 h 130"/>
                <a:gd name="T20" fmla="*/ 12 w 37"/>
                <a:gd name="T21" fmla="*/ 130 h 130"/>
                <a:gd name="T22" fmla="*/ 26 w 37"/>
                <a:gd name="T23" fmla="*/ 130 h 130"/>
                <a:gd name="T24" fmla="*/ 27 w 37"/>
                <a:gd name="T25" fmla="*/ 114 h 130"/>
                <a:gd name="T26" fmla="*/ 25 w 37"/>
                <a:gd name="T27" fmla="*/ 114 h 130"/>
                <a:gd name="T28" fmla="*/ 22 w 37"/>
                <a:gd name="T29" fmla="*/ 112 h 130"/>
                <a:gd name="T30" fmla="*/ 22 w 37"/>
                <a:gd name="T31" fmla="*/ 111 h 130"/>
                <a:gd name="T32" fmla="*/ 29 w 37"/>
                <a:gd name="T33" fmla="*/ 43 h 130"/>
                <a:gd name="T34" fmla="*/ 36 w 37"/>
                <a:gd name="T35" fmla="*/ 4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130">
                  <a:moveTo>
                    <a:pt x="36" y="43"/>
                  </a:moveTo>
                  <a:cubicBezTo>
                    <a:pt x="37" y="24"/>
                    <a:pt x="37" y="24"/>
                    <a:pt x="37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2" y="10"/>
                    <a:pt x="33" y="0"/>
                    <a:pt x="33" y="0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1" y="12"/>
                    <a:pt x="10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75"/>
                    <a:pt x="1" y="117"/>
                    <a:pt x="1" y="119"/>
                  </a:cubicBezTo>
                  <a:cubicBezTo>
                    <a:pt x="0" y="127"/>
                    <a:pt x="5" y="130"/>
                    <a:pt x="12" y="130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4" y="114"/>
                    <a:pt x="22" y="113"/>
                    <a:pt x="22" y="112"/>
                  </a:cubicBezTo>
                  <a:cubicBezTo>
                    <a:pt x="22" y="112"/>
                    <a:pt x="22" y="111"/>
                    <a:pt x="22" y="111"/>
                  </a:cubicBezTo>
                  <a:cubicBezTo>
                    <a:pt x="23" y="107"/>
                    <a:pt x="26" y="72"/>
                    <a:pt x="29" y="43"/>
                  </a:cubicBezTo>
                  <a:lnTo>
                    <a:pt x="36" y="4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1693F6B-9D03-EC2F-5B86-A27C4907C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8993" y="2532063"/>
              <a:ext cx="65088" cy="177800"/>
            </a:xfrm>
            <a:custGeom>
              <a:avLst/>
              <a:gdLst>
                <a:gd name="T0" fmla="*/ 41 w 41"/>
                <a:gd name="T1" fmla="*/ 31 h 112"/>
                <a:gd name="T2" fmla="*/ 41 w 41"/>
                <a:gd name="T3" fmla="*/ 13 h 112"/>
                <a:gd name="T4" fmla="*/ 30 w 41"/>
                <a:gd name="T5" fmla="*/ 0 h 112"/>
                <a:gd name="T6" fmla="*/ 30 w 41"/>
                <a:gd name="T7" fmla="*/ 0 h 112"/>
                <a:gd name="T8" fmla="*/ 26 w 41"/>
                <a:gd name="T9" fmla="*/ 7 h 112"/>
                <a:gd name="T10" fmla="*/ 13 w 41"/>
                <a:gd name="T11" fmla="*/ 7 h 112"/>
                <a:gd name="T12" fmla="*/ 13 w 41"/>
                <a:gd name="T13" fmla="*/ 0 h 112"/>
                <a:gd name="T14" fmla="*/ 10 w 41"/>
                <a:gd name="T15" fmla="*/ 0 h 112"/>
                <a:gd name="T16" fmla="*/ 0 w 41"/>
                <a:gd name="T17" fmla="*/ 11 h 112"/>
                <a:gd name="T18" fmla="*/ 0 w 41"/>
                <a:gd name="T19" fmla="*/ 45 h 112"/>
                <a:gd name="T20" fmla="*/ 7 w 41"/>
                <a:gd name="T21" fmla="*/ 57 h 112"/>
                <a:gd name="T22" fmla="*/ 20 w 41"/>
                <a:gd name="T23" fmla="*/ 64 h 112"/>
                <a:gd name="T24" fmla="*/ 24 w 41"/>
                <a:gd name="T25" fmla="*/ 70 h 112"/>
                <a:gd name="T26" fmla="*/ 24 w 41"/>
                <a:gd name="T27" fmla="*/ 96 h 112"/>
                <a:gd name="T28" fmla="*/ 16 w 41"/>
                <a:gd name="T29" fmla="*/ 96 h 112"/>
                <a:gd name="T30" fmla="*/ 16 w 41"/>
                <a:gd name="T31" fmla="*/ 73 h 112"/>
                <a:gd name="T32" fmla="*/ 0 w 41"/>
                <a:gd name="T33" fmla="*/ 73 h 112"/>
                <a:gd name="T34" fmla="*/ 0 w 41"/>
                <a:gd name="T35" fmla="*/ 100 h 112"/>
                <a:gd name="T36" fmla="*/ 11 w 41"/>
                <a:gd name="T37" fmla="*/ 112 h 112"/>
                <a:gd name="T38" fmla="*/ 31 w 41"/>
                <a:gd name="T39" fmla="*/ 112 h 112"/>
                <a:gd name="T40" fmla="*/ 41 w 41"/>
                <a:gd name="T41" fmla="*/ 101 h 112"/>
                <a:gd name="T42" fmla="*/ 41 w 41"/>
                <a:gd name="T43" fmla="*/ 62 h 112"/>
                <a:gd name="T44" fmla="*/ 34 w 41"/>
                <a:gd name="T45" fmla="*/ 50 h 112"/>
                <a:gd name="T46" fmla="*/ 21 w 41"/>
                <a:gd name="T47" fmla="*/ 43 h 112"/>
                <a:gd name="T48" fmla="*/ 17 w 41"/>
                <a:gd name="T49" fmla="*/ 37 h 112"/>
                <a:gd name="T50" fmla="*/ 17 w 41"/>
                <a:gd name="T51" fmla="*/ 14 h 112"/>
                <a:gd name="T52" fmla="*/ 24 w 41"/>
                <a:gd name="T53" fmla="*/ 14 h 112"/>
                <a:gd name="T54" fmla="*/ 24 w 41"/>
                <a:gd name="T55" fmla="*/ 31 h 112"/>
                <a:gd name="T56" fmla="*/ 41 w 41"/>
                <a:gd name="T57" fmla="*/ 3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112">
                  <a:moveTo>
                    <a:pt x="41" y="31"/>
                  </a:moveTo>
                  <a:cubicBezTo>
                    <a:pt x="41" y="13"/>
                    <a:pt x="41" y="13"/>
                    <a:pt x="41" y="13"/>
                  </a:cubicBezTo>
                  <a:cubicBezTo>
                    <a:pt x="41" y="5"/>
                    <a:pt x="37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0"/>
                    <a:pt x="0" y="4"/>
                    <a:pt x="0" y="11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50"/>
                    <a:pt x="3" y="55"/>
                    <a:pt x="7" y="57"/>
                  </a:cubicBezTo>
                  <a:cubicBezTo>
                    <a:pt x="12" y="59"/>
                    <a:pt x="16" y="62"/>
                    <a:pt x="20" y="64"/>
                  </a:cubicBezTo>
                  <a:cubicBezTo>
                    <a:pt x="22" y="65"/>
                    <a:pt x="24" y="68"/>
                    <a:pt x="24" y="70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8"/>
                    <a:pt x="4" y="112"/>
                    <a:pt x="11" y="112"/>
                  </a:cubicBezTo>
                  <a:cubicBezTo>
                    <a:pt x="31" y="112"/>
                    <a:pt x="31" y="112"/>
                    <a:pt x="31" y="112"/>
                  </a:cubicBezTo>
                  <a:cubicBezTo>
                    <a:pt x="37" y="112"/>
                    <a:pt x="41" y="108"/>
                    <a:pt x="41" y="101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1" y="57"/>
                    <a:pt x="38" y="52"/>
                    <a:pt x="34" y="50"/>
                  </a:cubicBezTo>
                  <a:cubicBezTo>
                    <a:pt x="30" y="48"/>
                    <a:pt x="24" y="45"/>
                    <a:pt x="21" y="43"/>
                  </a:cubicBezTo>
                  <a:cubicBezTo>
                    <a:pt x="19" y="42"/>
                    <a:pt x="17" y="39"/>
                    <a:pt x="17" y="37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31"/>
                    <a:pt x="24" y="31"/>
                    <a:pt x="24" y="31"/>
                  </a:cubicBezTo>
                  <a:lnTo>
                    <a:pt x="41" y="3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5153034E-E53F-68DE-B093-A1AD73797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393" y="2517775"/>
              <a:ext cx="25400" cy="22225"/>
            </a:xfrm>
            <a:custGeom>
              <a:avLst/>
              <a:gdLst>
                <a:gd name="T0" fmla="*/ 0 w 16"/>
                <a:gd name="T1" fmla="*/ 0 h 14"/>
                <a:gd name="T2" fmla="*/ 0 w 16"/>
                <a:gd name="T3" fmla="*/ 14 h 14"/>
                <a:gd name="T4" fmla="*/ 8 w 16"/>
                <a:gd name="T5" fmla="*/ 14 h 14"/>
                <a:gd name="T6" fmla="*/ 16 w 16"/>
                <a:gd name="T7" fmla="*/ 0 h 14"/>
                <a:gd name="T8" fmla="*/ 0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0" y="0"/>
                  </a:moveTo>
                  <a:lnTo>
                    <a:pt x="0" y="14"/>
                  </a:lnTo>
                  <a:lnTo>
                    <a:pt x="8" y="14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19974052-E4E5-B41C-FF08-E7F957972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3606" y="2560638"/>
              <a:ext cx="87313" cy="149225"/>
            </a:xfrm>
            <a:custGeom>
              <a:avLst/>
              <a:gdLst>
                <a:gd name="T0" fmla="*/ 28 w 55"/>
                <a:gd name="T1" fmla="*/ 65 h 94"/>
                <a:gd name="T2" fmla="*/ 34 w 55"/>
                <a:gd name="T3" fmla="*/ 94 h 94"/>
                <a:gd name="T4" fmla="*/ 48 w 55"/>
                <a:gd name="T5" fmla="*/ 94 h 94"/>
                <a:gd name="T6" fmla="*/ 55 w 55"/>
                <a:gd name="T7" fmla="*/ 32 h 94"/>
                <a:gd name="T8" fmla="*/ 55 w 55"/>
                <a:gd name="T9" fmla="*/ 0 h 94"/>
                <a:gd name="T10" fmla="*/ 41 w 55"/>
                <a:gd name="T11" fmla="*/ 0 h 94"/>
                <a:gd name="T12" fmla="*/ 41 w 55"/>
                <a:gd name="T13" fmla="*/ 32 h 94"/>
                <a:gd name="T14" fmla="*/ 38 w 55"/>
                <a:gd name="T15" fmla="*/ 70 h 94"/>
                <a:gd name="T16" fmla="*/ 38 w 55"/>
                <a:gd name="T17" fmla="*/ 70 h 94"/>
                <a:gd name="T18" fmla="*/ 35 w 55"/>
                <a:gd name="T19" fmla="*/ 32 h 94"/>
                <a:gd name="T20" fmla="*/ 35 w 55"/>
                <a:gd name="T21" fmla="*/ 0 h 94"/>
                <a:gd name="T22" fmla="*/ 20 w 55"/>
                <a:gd name="T23" fmla="*/ 0 h 94"/>
                <a:gd name="T24" fmla="*/ 20 w 55"/>
                <a:gd name="T25" fmla="*/ 32 h 94"/>
                <a:gd name="T26" fmla="*/ 17 w 55"/>
                <a:gd name="T27" fmla="*/ 70 h 94"/>
                <a:gd name="T28" fmla="*/ 16 w 55"/>
                <a:gd name="T29" fmla="*/ 70 h 94"/>
                <a:gd name="T30" fmla="*/ 14 w 55"/>
                <a:gd name="T31" fmla="*/ 32 h 94"/>
                <a:gd name="T32" fmla="*/ 14 w 55"/>
                <a:gd name="T33" fmla="*/ 0 h 94"/>
                <a:gd name="T34" fmla="*/ 0 w 55"/>
                <a:gd name="T35" fmla="*/ 0 h 94"/>
                <a:gd name="T36" fmla="*/ 0 w 55"/>
                <a:gd name="T37" fmla="*/ 32 h 94"/>
                <a:gd name="T38" fmla="*/ 7 w 55"/>
                <a:gd name="T39" fmla="*/ 94 h 94"/>
                <a:gd name="T40" fmla="*/ 21 w 55"/>
                <a:gd name="T41" fmla="*/ 94 h 94"/>
                <a:gd name="T42" fmla="*/ 27 w 55"/>
                <a:gd name="T43" fmla="*/ 65 h 94"/>
                <a:gd name="T44" fmla="*/ 28 w 55"/>
                <a:gd name="T45" fmla="*/ 6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94">
                  <a:moveTo>
                    <a:pt x="28" y="65"/>
                  </a:moveTo>
                  <a:cubicBezTo>
                    <a:pt x="29" y="75"/>
                    <a:pt x="31" y="85"/>
                    <a:pt x="34" y="94"/>
                  </a:cubicBezTo>
                  <a:cubicBezTo>
                    <a:pt x="48" y="94"/>
                    <a:pt x="48" y="94"/>
                    <a:pt x="48" y="94"/>
                  </a:cubicBezTo>
                  <a:cubicBezTo>
                    <a:pt x="53" y="81"/>
                    <a:pt x="55" y="63"/>
                    <a:pt x="55" y="3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1" y="55"/>
                    <a:pt x="40" y="65"/>
                    <a:pt x="38" y="7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36" y="64"/>
                    <a:pt x="35" y="55"/>
                    <a:pt x="35" y="32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55"/>
                    <a:pt x="18" y="64"/>
                    <a:pt x="17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5" y="65"/>
                    <a:pt x="14" y="55"/>
                    <a:pt x="14" y="32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63"/>
                    <a:pt x="2" y="81"/>
                    <a:pt x="7" y="94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5" y="85"/>
                    <a:pt x="26" y="75"/>
                    <a:pt x="27" y="65"/>
                  </a:cubicBezTo>
                  <a:lnTo>
                    <a:pt x="28" y="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FAF04228-6970-580E-6E7D-6185B6FD9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443" y="2560638"/>
              <a:ext cx="25400" cy="1492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0F183F13-297E-6A6D-7694-BBCED4209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0443" y="2520950"/>
              <a:ext cx="25400" cy="269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69A34BE7-BA28-BAB1-F5E2-32D84A654B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3781" y="2559050"/>
              <a:ext cx="55563" cy="150813"/>
            </a:xfrm>
            <a:custGeom>
              <a:avLst/>
              <a:gdLst>
                <a:gd name="T0" fmla="*/ 20 w 35"/>
                <a:gd name="T1" fmla="*/ 81 h 95"/>
                <a:gd name="T2" fmla="*/ 14 w 35"/>
                <a:gd name="T3" fmla="*/ 81 h 95"/>
                <a:gd name="T4" fmla="*/ 14 w 35"/>
                <a:gd name="T5" fmla="*/ 52 h 95"/>
                <a:gd name="T6" fmla="*/ 20 w 35"/>
                <a:gd name="T7" fmla="*/ 52 h 95"/>
                <a:gd name="T8" fmla="*/ 20 w 35"/>
                <a:gd name="T9" fmla="*/ 81 h 95"/>
                <a:gd name="T10" fmla="*/ 26 w 35"/>
                <a:gd name="T11" fmla="*/ 0 h 95"/>
                <a:gd name="T12" fmla="*/ 2 w 35"/>
                <a:gd name="T13" fmla="*/ 0 h 95"/>
                <a:gd name="T14" fmla="*/ 2 w 35"/>
                <a:gd name="T15" fmla="*/ 14 h 95"/>
                <a:gd name="T16" fmla="*/ 17 w 35"/>
                <a:gd name="T17" fmla="*/ 14 h 95"/>
                <a:gd name="T18" fmla="*/ 20 w 35"/>
                <a:gd name="T19" fmla="*/ 17 h 95"/>
                <a:gd name="T20" fmla="*/ 20 w 35"/>
                <a:gd name="T21" fmla="*/ 18 h 95"/>
                <a:gd name="T22" fmla="*/ 20 w 35"/>
                <a:gd name="T23" fmla="*/ 37 h 95"/>
                <a:gd name="T24" fmla="*/ 9 w 35"/>
                <a:gd name="T25" fmla="*/ 37 h 95"/>
                <a:gd name="T26" fmla="*/ 0 w 35"/>
                <a:gd name="T27" fmla="*/ 47 h 95"/>
                <a:gd name="T28" fmla="*/ 0 w 35"/>
                <a:gd name="T29" fmla="*/ 85 h 95"/>
                <a:gd name="T30" fmla="*/ 9 w 35"/>
                <a:gd name="T31" fmla="*/ 95 h 95"/>
                <a:gd name="T32" fmla="*/ 35 w 35"/>
                <a:gd name="T33" fmla="*/ 95 h 95"/>
                <a:gd name="T34" fmla="*/ 35 w 35"/>
                <a:gd name="T35" fmla="*/ 11 h 95"/>
                <a:gd name="T36" fmla="*/ 26 w 35"/>
                <a:gd name="T3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95">
                  <a:moveTo>
                    <a:pt x="20" y="81"/>
                  </a:moveTo>
                  <a:cubicBezTo>
                    <a:pt x="14" y="81"/>
                    <a:pt x="14" y="81"/>
                    <a:pt x="14" y="81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20" y="52"/>
                    <a:pt x="20" y="52"/>
                    <a:pt x="20" y="52"/>
                  </a:cubicBezTo>
                  <a:lnTo>
                    <a:pt x="20" y="81"/>
                  </a:lnTo>
                  <a:close/>
                  <a:moveTo>
                    <a:pt x="2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9" y="15"/>
                    <a:pt x="20" y="16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4" y="37"/>
                    <a:pt x="0" y="39"/>
                    <a:pt x="0" y="47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3"/>
                    <a:pt x="4" y="95"/>
                    <a:pt x="9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3"/>
                    <a:pt x="31" y="0"/>
                    <a:pt x="2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0F72475-3F00-5EFF-9FF7-52A52380B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693" y="2522538"/>
              <a:ext cx="39688" cy="187325"/>
            </a:xfrm>
            <a:custGeom>
              <a:avLst/>
              <a:gdLst>
                <a:gd name="T0" fmla="*/ 25 w 25"/>
                <a:gd name="T1" fmla="*/ 37 h 118"/>
                <a:gd name="T2" fmla="*/ 25 w 25"/>
                <a:gd name="T3" fmla="*/ 23 h 118"/>
                <a:gd name="T4" fmla="*/ 19 w 25"/>
                <a:gd name="T5" fmla="*/ 23 h 118"/>
                <a:gd name="T6" fmla="*/ 19 w 25"/>
                <a:gd name="T7" fmla="*/ 0 h 118"/>
                <a:gd name="T8" fmla="*/ 4 w 25"/>
                <a:gd name="T9" fmla="*/ 3 h 118"/>
                <a:gd name="T10" fmla="*/ 4 w 25"/>
                <a:gd name="T11" fmla="*/ 23 h 118"/>
                <a:gd name="T12" fmla="*/ 0 w 25"/>
                <a:gd name="T13" fmla="*/ 23 h 118"/>
                <a:gd name="T14" fmla="*/ 0 w 25"/>
                <a:gd name="T15" fmla="*/ 37 h 118"/>
                <a:gd name="T16" fmla="*/ 4 w 25"/>
                <a:gd name="T17" fmla="*/ 37 h 118"/>
                <a:gd name="T18" fmla="*/ 4 w 25"/>
                <a:gd name="T19" fmla="*/ 108 h 118"/>
                <a:gd name="T20" fmla="*/ 13 w 25"/>
                <a:gd name="T21" fmla="*/ 118 h 118"/>
                <a:gd name="T22" fmla="*/ 24 w 25"/>
                <a:gd name="T23" fmla="*/ 118 h 118"/>
                <a:gd name="T24" fmla="*/ 24 w 25"/>
                <a:gd name="T25" fmla="*/ 105 h 118"/>
                <a:gd name="T26" fmla="*/ 22 w 25"/>
                <a:gd name="T27" fmla="*/ 105 h 118"/>
                <a:gd name="T28" fmla="*/ 19 w 25"/>
                <a:gd name="T29" fmla="*/ 102 h 118"/>
                <a:gd name="T30" fmla="*/ 19 w 25"/>
                <a:gd name="T31" fmla="*/ 102 h 118"/>
                <a:gd name="T32" fmla="*/ 19 w 25"/>
                <a:gd name="T33" fmla="*/ 37 h 118"/>
                <a:gd name="T34" fmla="*/ 25 w 25"/>
                <a:gd name="T35" fmla="*/ 3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5" h="118">
                  <a:moveTo>
                    <a:pt x="25" y="37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4" y="116"/>
                    <a:pt x="8" y="118"/>
                    <a:pt x="13" y="118"/>
                  </a:cubicBezTo>
                  <a:cubicBezTo>
                    <a:pt x="24" y="118"/>
                    <a:pt x="24" y="118"/>
                    <a:pt x="24" y="118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21" y="105"/>
                    <a:pt x="19" y="103"/>
                    <a:pt x="19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19" y="37"/>
                    <a:pt x="19" y="37"/>
                    <a:pt x="19" y="37"/>
                  </a:cubicBezTo>
                  <a:lnTo>
                    <a:pt x="25" y="3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upa 36">
            <a:extLst>
              <a:ext uri="{FF2B5EF4-FFF2-40B4-BE49-F238E27FC236}">
                <a16:creationId xmlns:a16="http://schemas.microsoft.com/office/drawing/2014/main" id="{FE8035F4-8C9A-82BA-FB81-983FFCAEFC34}"/>
              </a:ext>
            </a:extLst>
          </p:cNvPr>
          <p:cNvGrpSpPr/>
          <p:nvPr userDrawn="1"/>
        </p:nvGrpSpPr>
        <p:grpSpPr>
          <a:xfrm>
            <a:off x="6237201" y="2486053"/>
            <a:ext cx="617143" cy="461115"/>
            <a:chOff x="4110493" y="2366963"/>
            <a:chExt cx="379413" cy="279400"/>
          </a:xfrm>
        </p:grpSpPr>
        <p:sp>
          <p:nvSpPr>
            <p:cNvPr id="38" name="Freeform 25">
              <a:extLst>
                <a:ext uri="{FF2B5EF4-FFF2-40B4-BE49-F238E27FC236}">
                  <a16:creationId xmlns:a16="http://schemas.microsoft.com/office/drawing/2014/main" id="{67C7FB14-A17E-0B9C-0B1E-57AB6C8960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6218" y="2430463"/>
              <a:ext cx="104775" cy="215900"/>
            </a:xfrm>
            <a:custGeom>
              <a:avLst/>
              <a:gdLst>
                <a:gd name="T0" fmla="*/ 61 w 66"/>
                <a:gd name="T1" fmla="*/ 111 h 136"/>
                <a:gd name="T2" fmla="*/ 61 w 66"/>
                <a:gd name="T3" fmla="*/ 110 h 136"/>
                <a:gd name="T4" fmla="*/ 60 w 66"/>
                <a:gd name="T5" fmla="*/ 110 h 136"/>
                <a:gd name="T6" fmla="*/ 60 w 66"/>
                <a:gd name="T7" fmla="*/ 104 h 136"/>
                <a:gd name="T8" fmla="*/ 60 w 66"/>
                <a:gd name="T9" fmla="*/ 33 h 136"/>
                <a:gd name="T10" fmla="*/ 59 w 66"/>
                <a:gd name="T11" fmla="*/ 18 h 136"/>
                <a:gd name="T12" fmla="*/ 56 w 66"/>
                <a:gd name="T13" fmla="*/ 10 h 136"/>
                <a:gd name="T14" fmla="*/ 47 w 66"/>
                <a:gd name="T15" fmla="*/ 2 h 136"/>
                <a:gd name="T16" fmla="*/ 32 w 66"/>
                <a:gd name="T17" fmla="*/ 0 h 136"/>
                <a:gd name="T18" fmla="*/ 6 w 66"/>
                <a:gd name="T19" fmla="*/ 3 h 136"/>
                <a:gd name="T20" fmla="*/ 5 w 66"/>
                <a:gd name="T21" fmla="*/ 3 h 136"/>
                <a:gd name="T22" fmla="*/ 10 w 66"/>
                <a:gd name="T23" fmla="*/ 27 h 136"/>
                <a:gd name="T24" fmla="*/ 12 w 66"/>
                <a:gd name="T25" fmla="*/ 26 h 136"/>
                <a:gd name="T26" fmla="*/ 21 w 66"/>
                <a:gd name="T27" fmla="*/ 25 h 136"/>
                <a:gd name="T28" fmla="*/ 30 w 66"/>
                <a:gd name="T29" fmla="*/ 24 h 136"/>
                <a:gd name="T30" fmla="*/ 33 w 66"/>
                <a:gd name="T31" fmla="*/ 24 h 136"/>
                <a:gd name="T32" fmla="*/ 35 w 66"/>
                <a:gd name="T33" fmla="*/ 26 h 136"/>
                <a:gd name="T34" fmla="*/ 36 w 66"/>
                <a:gd name="T35" fmla="*/ 29 h 136"/>
                <a:gd name="T36" fmla="*/ 36 w 66"/>
                <a:gd name="T37" fmla="*/ 37 h 136"/>
                <a:gd name="T38" fmla="*/ 36 w 66"/>
                <a:gd name="T39" fmla="*/ 41 h 136"/>
                <a:gd name="T40" fmla="*/ 18 w 66"/>
                <a:gd name="T41" fmla="*/ 44 h 136"/>
                <a:gd name="T42" fmla="*/ 9 w 66"/>
                <a:gd name="T43" fmla="*/ 50 h 136"/>
                <a:gd name="T44" fmla="*/ 2 w 66"/>
                <a:gd name="T45" fmla="*/ 67 h 136"/>
                <a:gd name="T46" fmla="*/ 0 w 66"/>
                <a:gd name="T47" fmla="*/ 91 h 136"/>
                <a:gd name="T48" fmla="*/ 4 w 66"/>
                <a:gd name="T49" fmla="*/ 123 h 136"/>
                <a:gd name="T50" fmla="*/ 11 w 66"/>
                <a:gd name="T51" fmla="*/ 132 h 136"/>
                <a:gd name="T52" fmla="*/ 23 w 66"/>
                <a:gd name="T53" fmla="*/ 136 h 136"/>
                <a:gd name="T54" fmla="*/ 35 w 66"/>
                <a:gd name="T55" fmla="*/ 134 h 136"/>
                <a:gd name="T56" fmla="*/ 42 w 66"/>
                <a:gd name="T57" fmla="*/ 130 h 136"/>
                <a:gd name="T58" fmla="*/ 43 w 66"/>
                <a:gd name="T59" fmla="*/ 131 h 136"/>
                <a:gd name="T60" fmla="*/ 45 w 66"/>
                <a:gd name="T61" fmla="*/ 133 h 136"/>
                <a:gd name="T62" fmla="*/ 50 w 66"/>
                <a:gd name="T63" fmla="*/ 135 h 136"/>
                <a:gd name="T64" fmla="*/ 57 w 66"/>
                <a:gd name="T65" fmla="*/ 135 h 136"/>
                <a:gd name="T66" fmla="*/ 61 w 66"/>
                <a:gd name="T67" fmla="*/ 135 h 136"/>
                <a:gd name="T68" fmla="*/ 63 w 66"/>
                <a:gd name="T69" fmla="*/ 135 h 136"/>
                <a:gd name="T70" fmla="*/ 64 w 66"/>
                <a:gd name="T71" fmla="*/ 135 h 136"/>
                <a:gd name="T72" fmla="*/ 66 w 66"/>
                <a:gd name="T73" fmla="*/ 134 h 136"/>
                <a:gd name="T74" fmla="*/ 66 w 66"/>
                <a:gd name="T75" fmla="*/ 111 h 136"/>
                <a:gd name="T76" fmla="*/ 64 w 66"/>
                <a:gd name="T77" fmla="*/ 111 h 136"/>
                <a:gd name="T78" fmla="*/ 61 w 66"/>
                <a:gd name="T79" fmla="*/ 111 h 136"/>
                <a:gd name="T80" fmla="*/ 36 w 66"/>
                <a:gd name="T81" fmla="*/ 91 h 136"/>
                <a:gd name="T82" fmla="*/ 36 w 66"/>
                <a:gd name="T83" fmla="*/ 100 h 136"/>
                <a:gd name="T84" fmla="*/ 35 w 66"/>
                <a:gd name="T85" fmla="*/ 107 h 136"/>
                <a:gd name="T86" fmla="*/ 35 w 66"/>
                <a:gd name="T87" fmla="*/ 110 h 136"/>
                <a:gd name="T88" fmla="*/ 33 w 66"/>
                <a:gd name="T89" fmla="*/ 113 h 136"/>
                <a:gd name="T90" fmla="*/ 29 w 66"/>
                <a:gd name="T91" fmla="*/ 113 h 136"/>
                <a:gd name="T92" fmla="*/ 27 w 66"/>
                <a:gd name="T93" fmla="*/ 113 h 136"/>
                <a:gd name="T94" fmla="*/ 25 w 66"/>
                <a:gd name="T95" fmla="*/ 112 h 136"/>
                <a:gd name="T96" fmla="*/ 24 w 66"/>
                <a:gd name="T97" fmla="*/ 109 h 136"/>
                <a:gd name="T98" fmla="*/ 24 w 66"/>
                <a:gd name="T99" fmla="*/ 102 h 136"/>
                <a:gd name="T100" fmla="*/ 23 w 66"/>
                <a:gd name="T101" fmla="*/ 89 h 136"/>
                <a:gd name="T102" fmla="*/ 24 w 66"/>
                <a:gd name="T103" fmla="*/ 77 h 136"/>
                <a:gd name="T104" fmla="*/ 25 w 66"/>
                <a:gd name="T105" fmla="*/ 69 h 136"/>
                <a:gd name="T106" fmla="*/ 26 w 66"/>
                <a:gd name="T107" fmla="*/ 66 h 136"/>
                <a:gd name="T108" fmla="*/ 30 w 66"/>
                <a:gd name="T109" fmla="*/ 64 h 136"/>
                <a:gd name="T110" fmla="*/ 36 w 66"/>
                <a:gd name="T111" fmla="*/ 63 h 136"/>
                <a:gd name="T112" fmla="*/ 36 w 66"/>
                <a:gd name="T113" fmla="*/ 9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6" h="136">
                  <a:moveTo>
                    <a:pt x="61" y="111"/>
                  </a:moveTo>
                  <a:cubicBezTo>
                    <a:pt x="61" y="111"/>
                    <a:pt x="61" y="111"/>
                    <a:pt x="61" y="110"/>
                  </a:cubicBezTo>
                  <a:cubicBezTo>
                    <a:pt x="61" y="110"/>
                    <a:pt x="60" y="110"/>
                    <a:pt x="60" y="110"/>
                  </a:cubicBezTo>
                  <a:cubicBezTo>
                    <a:pt x="60" y="108"/>
                    <a:pt x="60" y="106"/>
                    <a:pt x="60" y="10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28"/>
                    <a:pt x="60" y="23"/>
                    <a:pt x="59" y="18"/>
                  </a:cubicBezTo>
                  <a:cubicBezTo>
                    <a:pt x="58" y="15"/>
                    <a:pt x="57" y="12"/>
                    <a:pt x="56" y="10"/>
                  </a:cubicBezTo>
                  <a:cubicBezTo>
                    <a:pt x="54" y="6"/>
                    <a:pt x="51" y="4"/>
                    <a:pt x="47" y="2"/>
                  </a:cubicBezTo>
                  <a:cubicBezTo>
                    <a:pt x="43" y="0"/>
                    <a:pt x="37" y="0"/>
                    <a:pt x="32" y="0"/>
                  </a:cubicBezTo>
                  <a:cubicBezTo>
                    <a:pt x="23" y="0"/>
                    <a:pt x="15" y="1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4" y="26"/>
                    <a:pt x="17" y="25"/>
                    <a:pt x="21" y="25"/>
                  </a:cubicBezTo>
                  <a:cubicBezTo>
                    <a:pt x="24" y="24"/>
                    <a:pt x="27" y="24"/>
                    <a:pt x="30" y="24"/>
                  </a:cubicBezTo>
                  <a:cubicBezTo>
                    <a:pt x="31" y="24"/>
                    <a:pt x="32" y="24"/>
                    <a:pt x="33" y="24"/>
                  </a:cubicBezTo>
                  <a:cubicBezTo>
                    <a:pt x="34" y="25"/>
                    <a:pt x="34" y="25"/>
                    <a:pt x="35" y="26"/>
                  </a:cubicBezTo>
                  <a:cubicBezTo>
                    <a:pt x="35" y="27"/>
                    <a:pt x="36" y="28"/>
                    <a:pt x="36" y="29"/>
                  </a:cubicBezTo>
                  <a:cubicBezTo>
                    <a:pt x="36" y="32"/>
                    <a:pt x="36" y="34"/>
                    <a:pt x="36" y="37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0" y="41"/>
                    <a:pt x="24" y="42"/>
                    <a:pt x="18" y="44"/>
                  </a:cubicBezTo>
                  <a:cubicBezTo>
                    <a:pt x="15" y="45"/>
                    <a:pt x="11" y="47"/>
                    <a:pt x="9" y="50"/>
                  </a:cubicBezTo>
                  <a:cubicBezTo>
                    <a:pt x="5" y="55"/>
                    <a:pt x="3" y="61"/>
                    <a:pt x="2" y="67"/>
                  </a:cubicBezTo>
                  <a:cubicBezTo>
                    <a:pt x="1" y="75"/>
                    <a:pt x="0" y="83"/>
                    <a:pt x="0" y="91"/>
                  </a:cubicBezTo>
                  <a:cubicBezTo>
                    <a:pt x="0" y="105"/>
                    <a:pt x="1" y="115"/>
                    <a:pt x="4" y="123"/>
                  </a:cubicBezTo>
                  <a:cubicBezTo>
                    <a:pt x="5" y="127"/>
                    <a:pt x="7" y="130"/>
                    <a:pt x="11" y="132"/>
                  </a:cubicBezTo>
                  <a:cubicBezTo>
                    <a:pt x="15" y="135"/>
                    <a:pt x="19" y="136"/>
                    <a:pt x="23" y="136"/>
                  </a:cubicBezTo>
                  <a:cubicBezTo>
                    <a:pt x="27" y="136"/>
                    <a:pt x="31" y="135"/>
                    <a:pt x="35" y="134"/>
                  </a:cubicBezTo>
                  <a:cubicBezTo>
                    <a:pt x="38" y="133"/>
                    <a:pt x="40" y="132"/>
                    <a:pt x="42" y="130"/>
                  </a:cubicBezTo>
                  <a:cubicBezTo>
                    <a:pt x="42" y="130"/>
                    <a:pt x="42" y="131"/>
                    <a:pt x="43" y="131"/>
                  </a:cubicBezTo>
                  <a:cubicBezTo>
                    <a:pt x="43" y="132"/>
                    <a:pt x="44" y="133"/>
                    <a:pt x="45" y="133"/>
                  </a:cubicBezTo>
                  <a:cubicBezTo>
                    <a:pt x="46" y="134"/>
                    <a:pt x="48" y="134"/>
                    <a:pt x="50" y="135"/>
                  </a:cubicBezTo>
                  <a:cubicBezTo>
                    <a:pt x="52" y="135"/>
                    <a:pt x="55" y="135"/>
                    <a:pt x="57" y="135"/>
                  </a:cubicBezTo>
                  <a:cubicBezTo>
                    <a:pt x="58" y="135"/>
                    <a:pt x="59" y="135"/>
                    <a:pt x="61" y="135"/>
                  </a:cubicBezTo>
                  <a:cubicBezTo>
                    <a:pt x="61" y="135"/>
                    <a:pt x="62" y="135"/>
                    <a:pt x="63" y="135"/>
                  </a:cubicBezTo>
                  <a:cubicBezTo>
                    <a:pt x="63" y="135"/>
                    <a:pt x="64" y="135"/>
                    <a:pt x="64" y="135"/>
                  </a:cubicBezTo>
                  <a:cubicBezTo>
                    <a:pt x="66" y="134"/>
                    <a:pt x="66" y="134"/>
                    <a:pt x="66" y="134"/>
                  </a:cubicBezTo>
                  <a:cubicBezTo>
                    <a:pt x="66" y="111"/>
                    <a:pt x="66" y="111"/>
                    <a:pt x="66" y="111"/>
                  </a:cubicBezTo>
                  <a:cubicBezTo>
                    <a:pt x="64" y="111"/>
                    <a:pt x="64" y="111"/>
                    <a:pt x="64" y="111"/>
                  </a:cubicBezTo>
                  <a:cubicBezTo>
                    <a:pt x="63" y="111"/>
                    <a:pt x="62" y="111"/>
                    <a:pt x="61" y="111"/>
                  </a:cubicBezTo>
                  <a:moveTo>
                    <a:pt x="36" y="91"/>
                  </a:moveTo>
                  <a:cubicBezTo>
                    <a:pt x="36" y="96"/>
                    <a:pt x="36" y="96"/>
                    <a:pt x="36" y="100"/>
                  </a:cubicBezTo>
                  <a:cubicBezTo>
                    <a:pt x="36" y="102"/>
                    <a:pt x="36" y="105"/>
                    <a:pt x="35" y="107"/>
                  </a:cubicBezTo>
                  <a:cubicBezTo>
                    <a:pt x="35" y="108"/>
                    <a:pt x="35" y="109"/>
                    <a:pt x="35" y="110"/>
                  </a:cubicBezTo>
                  <a:cubicBezTo>
                    <a:pt x="34" y="111"/>
                    <a:pt x="34" y="112"/>
                    <a:pt x="33" y="113"/>
                  </a:cubicBezTo>
                  <a:cubicBezTo>
                    <a:pt x="32" y="113"/>
                    <a:pt x="30" y="113"/>
                    <a:pt x="29" y="113"/>
                  </a:cubicBezTo>
                  <a:cubicBezTo>
                    <a:pt x="29" y="113"/>
                    <a:pt x="28" y="113"/>
                    <a:pt x="27" y="113"/>
                  </a:cubicBezTo>
                  <a:cubicBezTo>
                    <a:pt x="27" y="113"/>
                    <a:pt x="26" y="112"/>
                    <a:pt x="25" y="112"/>
                  </a:cubicBezTo>
                  <a:cubicBezTo>
                    <a:pt x="25" y="111"/>
                    <a:pt x="25" y="110"/>
                    <a:pt x="24" y="109"/>
                  </a:cubicBezTo>
                  <a:cubicBezTo>
                    <a:pt x="24" y="107"/>
                    <a:pt x="24" y="104"/>
                    <a:pt x="24" y="102"/>
                  </a:cubicBezTo>
                  <a:cubicBezTo>
                    <a:pt x="23" y="98"/>
                    <a:pt x="23" y="94"/>
                    <a:pt x="23" y="89"/>
                  </a:cubicBezTo>
                  <a:cubicBezTo>
                    <a:pt x="23" y="83"/>
                    <a:pt x="24" y="81"/>
                    <a:pt x="24" y="77"/>
                  </a:cubicBezTo>
                  <a:cubicBezTo>
                    <a:pt x="24" y="74"/>
                    <a:pt x="24" y="72"/>
                    <a:pt x="25" y="69"/>
                  </a:cubicBezTo>
                  <a:cubicBezTo>
                    <a:pt x="25" y="68"/>
                    <a:pt x="26" y="67"/>
                    <a:pt x="26" y="66"/>
                  </a:cubicBezTo>
                  <a:cubicBezTo>
                    <a:pt x="27" y="65"/>
                    <a:pt x="29" y="64"/>
                    <a:pt x="30" y="64"/>
                  </a:cubicBezTo>
                  <a:cubicBezTo>
                    <a:pt x="32" y="63"/>
                    <a:pt x="34" y="63"/>
                    <a:pt x="36" y="63"/>
                  </a:cubicBezTo>
                  <a:lnTo>
                    <a:pt x="36" y="9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9" name="Freeform 26">
              <a:extLst>
                <a:ext uri="{FF2B5EF4-FFF2-40B4-BE49-F238E27FC236}">
                  <a16:creationId xmlns:a16="http://schemas.microsoft.com/office/drawing/2014/main" id="{03B9B118-30DA-DA85-2F9A-24030C2EB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493" y="2366963"/>
              <a:ext cx="84138" cy="277813"/>
            </a:xfrm>
            <a:custGeom>
              <a:avLst/>
              <a:gdLst>
                <a:gd name="T0" fmla="*/ 52 w 53"/>
                <a:gd name="T1" fmla="*/ 76 h 175"/>
                <a:gd name="T2" fmla="*/ 26 w 53"/>
                <a:gd name="T3" fmla="*/ 76 h 175"/>
                <a:gd name="T4" fmla="*/ 26 w 53"/>
                <a:gd name="T5" fmla="*/ 25 h 175"/>
                <a:gd name="T6" fmla="*/ 53 w 53"/>
                <a:gd name="T7" fmla="*/ 25 h 175"/>
                <a:gd name="T8" fmla="*/ 53 w 53"/>
                <a:gd name="T9" fmla="*/ 0 h 175"/>
                <a:gd name="T10" fmla="*/ 0 w 53"/>
                <a:gd name="T11" fmla="*/ 0 h 175"/>
                <a:gd name="T12" fmla="*/ 0 w 53"/>
                <a:gd name="T13" fmla="*/ 175 h 175"/>
                <a:gd name="T14" fmla="*/ 26 w 53"/>
                <a:gd name="T15" fmla="*/ 175 h 175"/>
                <a:gd name="T16" fmla="*/ 26 w 53"/>
                <a:gd name="T17" fmla="*/ 101 h 175"/>
                <a:gd name="T18" fmla="*/ 52 w 53"/>
                <a:gd name="T19" fmla="*/ 101 h 175"/>
                <a:gd name="T20" fmla="*/ 52 w 53"/>
                <a:gd name="T21" fmla="*/ 76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175">
                  <a:moveTo>
                    <a:pt x="52" y="76"/>
                  </a:moveTo>
                  <a:lnTo>
                    <a:pt x="26" y="76"/>
                  </a:lnTo>
                  <a:lnTo>
                    <a:pt x="26" y="25"/>
                  </a:lnTo>
                  <a:lnTo>
                    <a:pt x="53" y="25"/>
                  </a:lnTo>
                  <a:lnTo>
                    <a:pt x="53" y="0"/>
                  </a:lnTo>
                  <a:lnTo>
                    <a:pt x="0" y="0"/>
                  </a:lnTo>
                  <a:lnTo>
                    <a:pt x="0" y="175"/>
                  </a:lnTo>
                  <a:lnTo>
                    <a:pt x="26" y="175"/>
                  </a:lnTo>
                  <a:lnTo>
                    <a:pt x="26" y="101"/>
                  </a:lnTo>
                  <a:lnTo>
                    <a:pt x="52" y="101"/>
                  </a:lnTo>
                  <a:lnTo>
                    <a:pt x="52" y="7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0" name="Freeform 27">
              <a:extLst>
                <a:ext uri="{FF2B5EF4-FFF2-40B4-BE49-F238E27FC236}">
                  <a16:creationId xmlns:a16="http://schemas.microsoft.com/office/drawing/2014/main" id="{F9274837-D9E0-6F79-5E7A-17022284E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531" y="2366963"/>
              <a:ext cx="79375" cy="279400"/>
            </a:xfrm>
            <a:custGeom>
              <a:avLst/>
              <a:gdLst>
                <a:gd name="T0" fmla="*/ 50 w 50"/>
                <a:gd name="T1" fmla="*/ 65 h 176"/>
                <a:gd name="T2" fmla="*/ 50 w 50"/>
                <a:gd name="T3" fmla="*/ 42 h 176"/>
                <a:gd name="T4" fmla="*/ 37 w 50"/>
                <a:gd name="T5" fmla="*/ 42 h 176"/>
                <a:gd name="T6" fmla="*/ 37 w 50"/>
                <a:gd name="T7" fmla="*/ 0 h 176"/>
                <a:gd name="T8" fmla="*/ 21 w 50"/>
                <a:gd name="T9" fmla="*/ 0 h 176"/>
                <a:gd name="T10" fmla="*/ 14 w 50"/>
                <a:gd name="T11" fmla="*/ 23 h 176"/>
                <a:gd name="T12" fmla="*/ 14 w 50"/>
                <a:gd name="T13" fmla="*/ 42 h 176"/>
                <a:gd name="T14" fmla="*/ 7 w 50"/>
                <a:gd name="T15" fmla="*/ 42 h 176"/>
                <a:gd name="T16" fmla="*/ 0 w 50"/>
                <a:gd name="T17" fmla="*/ 65 h 176"/>
                <a:gd name="T18" fmla="*/ 12 w 50"/>
                <a:gd name="T19" fmla="*/ 65 h 176"/>
                <a:gd name="T20" fmla="*/ 12 w 50"/>
                <a:gd name="T21" fmla="*/ 146 h 176"/>
                <a:gd name="T22" fmla="*/ 13 w 50"/>
                <a:gd name="T23" fmla="*/ 158 h 176"/>
                <a:gd name="T24" fmla="*/ 16 w 50"/>
                <a:gd name="T25" fmla="*/ 166 h 176"/>
                <a:gd name="T26" fmla="*/ 25 w 50"/>
                <a:gd name="T27" fmla="*/ 173 h 176"/>
                <a:gd name="T28" fmla="*/ 40 w 50"/>
                <a:gd name="T29" fmla="*/ 176 h 176"/>
                <a:gd name="T30" fmla="*/ 44 w 50"/>
                <a:gd name="T31" fmla="*/ 175 h 176"/>
                <a:gd name="T32" fmla="*/ 49 w 50"/>
                <a:gd name="T33" fmla="*/ 175 h 176"/>
                <a:gd name="T34" fmla="*/ 50 w 50"/>
                <a:gd name="T35" fmla="*/ 175 h 176"/>
                <a:gd name="T36" fmla="*/ 50 w 50"/>
                <a:gd name="T37" fmla="*/ 152 h 176"/>
                <a:gd name="T38" fmla="*/ 43 w 50"/>
                <a:gd name="T39" fmla="*/ 152 h 176"/>
                <a:gd name="T40" fmla="*/ 40 w 50"/>
                <a:gd name="T41" fmla="*/ 151 h 176"/>
                <a:gd name="T42" fmla="*/ 38 w 50"/>
                <a:gd name="T43" fmla="*/ 151 h 176"/>
                <a:gd name="T44" fmla="*/ 37 w 50"/>
                <a:gd name="T45" fmla="*/ 148 h 176"/>
                <a:gd name="T46" fmla="*/ 37 w 50"/>
                <a:gd name="T47" fmla="*/ 144 h 176"/>
                <a:gd name="T48" fmla="*/ 37 w 50"/>
                <a:gd name="T49" fmla="*/ 65 h 176"/>
                <a:gd name="T50" fmla="*/ 50 w 50"/>
                <a:gd name="T51" fmla="*/ 65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0" h="176">
                  <a:moveTo>
                    <a:pt x="50" y="65"/>
                  </a:moveTo>
                  <a:cubicBezTo>
                    <a:pt x="50" y="42"/>
                    <a:pt x="50" y="42"/>
                    <a:pt x="50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2" y="150"/>
                    <a:pt x="13" y="154"/>
                    <a:pt x="13" y="158"/>
                  </a:cubicBezTo>
                  <a:cubicBezTo>
                    <a:pt x="14" y="161"/>
                    <a:pt x="15" y="163"/>
                    <a:pt x="16" y="166"/>
                  </a:cubicBezTo>
                  <a:cubicBezTo>
                    <a:pt x="18" y="169"/>
                    <a:pt x="21" y="172"/>
                    <a:pt x="25" y="173"/>
                  </a:cubicBezTo>
                  <a:cubicBezTo>
                    <a:pt x="29" y="175"/>
                    <a:pt x="34" y="176"/>
                    <a:pt x="40" y="176"/>
                  </a:cubicBezTo>
                  <a:cubicBezTo>
                    <a:pt x="40" y="176"/>
                    <a:pt x="42" y="176"/>
                    <a:pt x="44" y="175"/>
                  </a:cubicBezTo>
                  <a:cubicBezTo>
                    <a:pt x="46" y="175"/>
                    <a:pt x="48" y="175"/>
                    <a:pt x="49" y="175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43" y="152"/>
                    <a:pt x="43" y="152"/>
                    <a:pt x="43" y="152"/>
                  </a:cubicBezTo>
                  <a:cubicBezTo>
                    <a:pt x="42" y="152"/>
                    <a:pt x="41" y="152"/>
                    <a:pt x="40" y="151"/>
                  </a:cubicBezTo>
                  <a:cubicBezTo>
                    <a:pt x="39" y="151"/>
                    <a:pt x="39" y="151"/>
                    <a:pt x="38" y="151"/>
                  </a:cubicBezTo>
                  <a:cubicBezTo>
                    <a:pt x="38" y="150"/>
                    <a:pt x="37" y="149"/>
                    <a:pt x="37" y="148"/>
                  </a:cubicBezTo>
                  <a:cubicBezTo>
                    <a:pt x="37" y="147"/>
                    <a:pt x="37" y="145"/>
                    <a:pt x="37" y="144"/>
                  </a:cubicBezTo>
                  <a:cubicBezTo>
                    <a:pt x="37" y="65"/>
                    <a:pt x="37" y="65"/>
                    <a:pt x="37" y="65"/>
                  </a:cubicBezTo>
                  <a:lnTo>
                    <a:pt x="50" y="6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1" name="Freeform 28">
              <a:extLst>
                <a:ext uri="{FF2B5EF4-FFF2-40B4-BE49-F238E27FC236}">
                  <a16:creationId xmlns:a16="http://schemas.microsoft.com/office/drawing/2014/main" id="{6EA15736-2555-75C9-63AE-D43C5E154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106" y="2366963"/>
              <a:ext cx="101600" cy="277813"/>
            </a:xfrm>
            <a:custGeom>
              <a:avLst/>
              <a:gdLst>
                <a:gd name="T0" fmla="*/ 60 w 64"/>
                <a:gd name="T1" fmla="*/ 42 h 175"/>
                <a:gd name="T2" fmla="*/ 37 w 64"/>
                <a:gd name="T3" fmla="*/ 42 h 175"/>
                <a:gd name="T4" fmla="*/ 24 w 64"/>
                <a:gd name="T5" fmla="*/ 83 h 175"/>
                <a:gd name="T6" fmla="*/ 24 w 64"/>
                <a:gd name="T7" fmla="*/ 0 h 175"/>
                <a:gd name="T8" fmla="*/ 0 w 64"/>
                <a:gd name="T9" fmla="*/ 0 h 175"/>
                <a:gd name="T10" fmla="*/ 0 w 64"/>
                <a:gd name="T11" fmla="*/ 175 h 175"/>
                <a:gd name="T12" fmla="*/ 24 w 64"/>
                <a:gd name="T13" fmla="*/ 175 h 175"/>
                <a:gd name="T14" fmla="*/ 24 w 64"/>
                <a:gd name="T15" fmla="*/ 140 h 175"/>
                <a:gd name="T16" fmla="*/ 27 w 64"/>
                <a:gd name="T17" fmla="*/ 122 h 175"/>
                <a:gd name="T18" fmla="*/ 40 w 64"/>
                <a:gd name="T19" fmla="*/ 175 h 175"/>
                <a:gd name="T20" fmla="*/ 64 w 64"/>
                <a:gd name="T21" fmla="*/ 175 h 175"/>
                <a:gd name="T22" fmla="*/ 44 w 64"/>
                <a:gd name="T23" fmla="*/ 94 h 175"/>
                <a:gd name="T24" fmla="*/ 60 w 64"/>
                <a:gd name="T25" fmla="*/ 42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175">
                  <a:moveTo>
                    <a:pt x="60" y="42"/>
                  </a:moveTo>
                  <a:lnTo>
                    <a:pt x="37" y="42"/>
                  </a:lnTo>
                  <a:lnTo>
                    <a:pt x="24" y="83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75"/>
                  </a:lnTo>
                  <a:lnTo>
                    <a:pt x="24" y="175"/>
                  </a:lnTo>
                  <a:lnTo>
                    <a:pt x="24" y="140"/>
                  </a:lnTo>
                  <a:lnTo>
                    <a:pt x="27" y="122"/>
                  </a:lnTo>
                  <a:lnTo>
                    <a:pt x="40" y="175"/>
                  </a:lnTo>
                  <a:lnTo>
                    <a:pt x="64" y="175"/>
                  </a:lnTo>
                  <a:lnTo>
                    <a:pt x="44" y="94"/>
                  </a:lnTo>
                  <a:lnTo>
                    <a:pt x="60" y="4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upa 41">
            <a:extLst>
              <a:ext uri="{FF2B5EF4-FFF2-40B4-BE49-F238E27FC236}">
                <a16:creationId xmlns:a16="http://schemas.microsoft.com/office/drawing/2014/main" id="{17626043-834D-6467-1D9D-199567C19C9E}"/>
              </a:ext>
            </a:extLst>
          </p:cNvPr>
          <p:cNvGrpSpPr/>
          <p:nvPr userDrawn="1"/>
        </p:nvGrpSpPr>
        <p:grpSpPr>
          <a:xfrm>
            <a:off x="8465785" y="2506489"/>
            <a:ext cx="1345317" cy="335356"/>
            <a:chOff x="5442406" y="2405063"/>
            <a:chExt cx="827087" cy="203200"/>
          </a:xfrm>
        </p:grpSpPr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FE6BC756-717D-5481-2E14-61797D1A1D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50393" y="2405063"/>
              <a:ext cx="150813" cy="203200"/>
            </a:xfrm>
            <a:custGeom>
              <a:avLst/>
              <a:gdLst>
                <a:gd name="T0" fmla="*/ 46 w 95"/>
                <a:gd name="T1" fmla="*/ 122 h 128"/>
                <a:gd name="T2" fmla="*/ 39 w 95"/>
                <a:gd name="T3" fmla="*/ 121 h 128"/>
                <a:gd name="T4" fmla="*/ 39 w 95"/>
                <a:gd name="T5" fmla="*/ 47 h 128"/>
                <a:gd name="T6" fmla="*/ 48 w 95"/>
                <a:gd name="T7" fmla="*/ 46 h 128"/>
                <a:gd name="T8" fmla="*/ 68 w 95"/>
                <a:gd name="T9" fmla="*/ 80 h 128"/>
                <a:gd name="T10" fmla="*/ 46 w 95"/>
                <a:gd name="T11" fmla="*/ 122 h 128"/>
                <a:gd name="T12" fmla="*/ 60 w 95"/>
                <a:gd name="T13" fmla="*/ 36 h 128"/>
                <a:gd name="T14" fmla="*/ 39 w 95"/>
                <a:gd name="T15" fmla="*/ 42 h 128"/>
                <a:gd name="T16" fmla="*/ 39 w 95"/>
                <a:gd name="T17" fmla="*/ 0 h 128"/>
                <a:gd name="T18" fmla="*/ 0 w 95"/>
                <a:gd name="T19" fmla="*/ 7 h 128"/>
                <a:gd name="T20" fmla="*/ 0 w 95"/>
                <a:gd name="T21" fmla="*/ 10 h 128"/>
                <a:gd name="T22" fmla="*/ 4 w 95"/>
                <a:gd name="T23" fmla="*/ 11 h 128"/>
                <a:gd name="T24" fmla="*/ 12 w 95"/>
                <a:gd name="T25" fmla="*/ 22 h 128"/>
                <a:gd name="T26" fmla="*/ 12 w 95"/>
                <a:gd name="T27" fmla="*/ 124 h 128"/>
                <a:gd name="T28" fmla="*/ 45 w 95"/>
                <a:gd name="T29" fmla="*/ 128 h 128"/>
                <a:gd name="T30" fmla="*/ 95 w 95"/>
                <a:gd name="T31" fmla="*/ 78 h 128"/>
                <a:gd name="T32" fmla="*/ 60 w 95"/>
                <a:gd name="T33" fmla="*/ 3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128">
                  <a:moveTo>
                    <a:pt x="46" y="122"/>
                  </a:moveTo>
                  <a:cubicBezTo>
                    <a:pt x="44" y="122"/>
                    <a:pt x="42" y="121"/>
                    <a:pt x="39" y="121"/>
                  </a:cubicBezTo>
                  <a:cubicBezTo>
                    <a:pt x="39" y="113"/>
                    <a:pt x="38" y="78"/>
                    <a:pt x="39" y="47"/>
                  </a:cubicBezTo>
                  <a:cubicBezTo>
                    <a:pt x="42" y="46"/>
                    <a:pt x="45" y="46"/>
                    <a:pt x="48" y="46"/>
                  </a:cubicBezTo>
                  <a:cubicBezTo>
                    <a:pt x="60" y="46"/>
                    <a:pt x="68" y="61"/>
                    <a:pt x="68" y="80"/>
                  </a:cubicBezTo>
                  <a:cubicBezTo>
                    <a:pt x="68" y="103"/>
                    <a:pt x="59" y="122"/>
                    <a:pt x="46" y="122"/>
                  </a:cubicBezTo>
                  <a:moveTo>
                    <a:pt x="60" y="36"/>
                  </a:moveTo>
                  <a:cubicBezTo>
                    <a:pt x="53" y="36"/>
                    <a:pt x="45" y="38"/>
                    <a:pt x="39" y="42"/>
                  </a:cubicBezTo>
                  <a:cubicBezTo>
                    <a:pt x="39" y="23"/>
                    <a:pt x="39" y="6"/>
                    <a:pt x="39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9" y="12"/>
                    <a:pt x="11" y="15"/>
                    <a:pt x="12" y="22"/>
                  </a:cubicBezTo>
                  <a:cubicBezTo>
                    <a:pt x="13" y="36"/>
                    <a:pt x="13" y="112"/>
                    <a:pt x="12" y="124"/>
                  </a:cubicBezTo>
                  <a:cubicBezTo>
                    <a:pt x="23" y="126"/>
                    <a:pt x="34" y="128"/>
                    <a:pt x="45" y="128"/>
                  </a:cubicBezTo>
                  <a:cubicBezTo>
                    <a:pt x="76" y="128"/>
                    <a:pt x="95" y="109"/>
                    <a:pt x="95" y="78"/>
                  </a:cubicBezTo>
                  <a:cubicBezTo>
                    <a:pt x="95" y="54"/>
                    <a:pt x="80" y="36"/>
                    <a:pt x="60" y="3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B4697A58-9721-4FDA-FBE6-65A9968FE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406" y="2408238"/>
              <a:ext cx="165100" cy="196850"/>
            </a:xfrm>
            <a:custGeom>
              <a:avLst/>
              <a:gdLst>
                <a:gd name="T0" fmla="*/ 103 w 104"/>
                <a:gd name="T1" fmla="*/ 0 h 124"/>
                <a:gd name="T2" fmla="*/ 0 w 104"/>
                <a:gd name="T3" fmla="*/ 0 h 124"/>
                <a:gd name="T4" fmla="*/ 0 w 104"/>
                <a:gd name="T5" fmla="*/ 5 h 124"/>
                <a:gd name="T6" fmla="*/ 6 w 104"/>
                <a:gd name="T7" fmla="*/ 6 h 124"/>
                <a:gd name="T8" fmla="*/ 18 w 104"/>
                <a:gd name="T9" fmla="*/ 23 h 124"/>
                <a:gd name="T10" fmla="*/ 18 w 104"/>
                <a:gd name="T11" fmla="*/ 101 h 124"/>
                <a:gd name="T12" fmla="*/ 6 w 104"/>
                <a:gd name="T13" fmla="*/ 118 h 124"/>
                <a:gd name="T14" fmla="*/ 0 w 104"/>
                <a:gd name="T15" fmla="*/ 119 h 124"/>
                <a:gd name="T16" fmla="*/ 0 w 104"/>
                <a:gd name="T17" fmla="*/ 124 h 124"/>
                <a:gd name="T18" fmla="*/ 66 w 104"/>
                <a:gd name="T19" fmla="*/ 124 h 124"/>
                <a:gd name="T20" fmla="*/ 66 w 104"/>
                <a:gd name="T21" fmla="*/ 119 h 124"/>
                <a:gd name="T22" fmla="*/ 59 w 104"/>
                <a:gd name="T23" fmla="*/ 118 h 124"/>
                <a:gd name="T24" fmla="*/ 48 w 104"/>
                <a:gd name="T25" fmla="*/ 101 h 124"/>
                <a:gd name="T26" fmla="*/ 46 w 104"/>
                <a:gd name="T27" fmla="*/ 65 h 124"/>
                <a:gd name="T28" fmla="*/ 60 w 104"/>
                <a:gd name="T29" fmla="*/ 66 h 124"/>
                <a:gd name="T30" fmla="*/ 75 w 104"/>
                <a:gd name="T31" fmla="*/ 83 h 124"/>
                <a:gd name="T32" fmla="*/ 80 w 104"/>
                <a:gd name="T33" fmla="*/ 83 h 124"/>
                <a:gd name="T34" fmla="*/ 80 w 104"/>
                <a:gd name="T35" fmla="*/ 41 h 124"/>
                <a:gd name="T36" fmla="*/ 75 w 104"/>
                <a:gd name="T37" fmla="*/ 41 h 124"/>
                <a:gd name="T38" fmla="*/ 60 w 104"/>
                <a:gd name="T39" fmla="*/ 58 h 124"/>
                <a:gd name="T40" fmla="*/ 46 w 104"/>
                <a:gd name="T41" fmla="*/ 59 h 124"/>
                <a:gd name="T42" fmla="*/ 48 w 104"/>
                <a:gd name="T43" fmla="*/ 9 h 124"/>
                <a:gd name="T44" fmla="*/ 68 w 104"/>
                <a:gd name="T45" fmla="*/ 9 h 124"/>
                <a:gd name="T46" fmla="*/ 98 w 104"/>
                <a:gd name="T47" fmla="*/ 37 h 124"/>
                <a:gd name="T48" fmla="*/ 104 w 104"/>
                <a:gd name="T49" fmla="*/ 35 h 124"/>
                <a:gd name="T50" fmla="*/ 103 w 104"/>
                <a:gd name="T51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04" h="124">
                  <a:moveTo>
                    <a:pt x="1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13" y="7"/>
                    <a:pt x="16" y="12"/>
                    <a:pt x="18" y="23"/>
                  </a:cubicBezTo>
                  <a:cubicBezTo>
                    <a:pt x="19" y="49"/>
                    <a:pt x="19" y="75"/>
                    <a:pt x="18" y="101"/>
                  </a:cubicBezTo>
                  <a:cubicBezTo>
                    <a:pt x="16" y="112"/>
                    <a:pt x="13" y="117"/>
                    <a:pt x="6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66" y="124"/>
                    <a:pt x="66" y="124"/>
                    <a:pt x="66" y="124"/>
                  </a:cubicBezTo>
                  <a:cubicBezTo>
                    <a:pt x="66" y="119"/>
                    <a:pt x="66" y="119"/>
                    <a:pt x="66" y="119"/>
                  </a:cubicBezTo>
                  <a:cubicBezTo>
                    <a:pt x="59" y="118"/>
                    <a:pt x="59" y="118"/>
                    <a:pt x="59" y="118"/>
                  </a:cubicBezTo>
                  <a:cubicBezTo>
                    <a:pt x="52" y="117"/>
                    <a:pt x="49" y="112"/>
                    <a:pt x="48" y="101"/>
                  </a:cubicBezTo>
                  <a:cubicBezTo>
                    <a:pt x="47" y="93"/>
                    <a:pt x="46" y="81"/>
                    <a:pt x="46" y="65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69" y="66"/>
                    <a:pt x="73" y="73"/>
                    <a:pt x="75" y="83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3" y="51"/>
                    <a:pt x="69" y="58"/>
                    <a:pt x="60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39"/>
                    <a:pt x="47" y="20"/>
                    <a:pt x="48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84" y="9"/>
                    <a:pt x="92" y="19"/>
                    <a:pt x="98" y="37"/>
                  </a:cubicBezTo>
                  <a:cubicBezTo>
                    <a:pt x="104" y="35"/>
                    <a:pt x="104" y="35"/>
                    <a:pt x="104" y="35"/>
                  </a:cubicBezTo>
                  <a:lnTo>
                    <a:pt x="103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76859733-CF0A-76B4-DCAD-38EDE62171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90043" y="2460625"/>
              <a:ext cx="142875" cy="147638"/>
            </a:xfrm>
            <a:custGeom>
              <a:avLst/>
              <a:gdLst>
                <a:gd name="T0" fmla="*/ 44 w 90"/>
                <a:gd name="T1" fmla="*/ 6 h 93"/>
                <a:gd name="T2" fmla="*/ 28 w 90"/>
                <a:gd name="T3" fmla="*/ 47 h 93"/>
                <a:gd name="T4" fmla="*/ 45 w 90"/>
                <a:gd name="T5" fmla="*/ 87 h 93"/>
                <a:gd name="T6" fmla="*/ 62 w 90"/>
                <a:gd name="T7" fmla="*/ 47 h 93"/>
                <a:gd name="T8" fmla="*/ 44 w 90"/>
                <a:gd name="T9" fmla="*/ 6 h 93"/>
                <a:gd name="T10" fmla="*/ 46 w 90"/>
                <a:gd name="T11" fmla="*/ 0 h 93"/>
                <a:gd name="T12" fmla="*/ 90 w 90"/>
                <a:gd name="T13" fmla="*/ 47 h 93"/>
                <a:gd name="T14" fmla="*/ 44 w 90"/>
                <a:gd name="T15" fmla="*/ 93 h 93"/>
                <a:gd name="T16" fmla="*/ 0 w 90"/>
                <a:gd name="T17" fmla="*/ 47 h 93"/>
                <a:gd name="T18" fmla="*/ 46 w 90"/>
                <a:gd name="T1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0" h="93">
                  <a:moveTo>
                    <a:pt x="44" y="6"/>
                  </a:moveTo>
                  <a:cubicBezTo>
                    <a:pt x="31" y="6"/>
                    <a:pt x="28" y="24"/>
                    <a:pt x="28" y="47"/>
                  </a:cubicBezTo>
                  <a:cubicBezTo>
                    <a:pt x="28" y="69"/>
                    <a:pt x="33" y="87"/>
                    <a:pt x="45" y="87"/>
                  </a:cubicBezTo>
                  <a:cubicBezTo>
                    <a:pt x="59" y="87"/>
                    <a:pt x="62" y="69"/>
                    <a:pt x="62" y="47"/>
                  </a:cubicBezTo>
                  <a:cubicBezTo>
                    <a:pt x="62" y="24"/>
                    <a:pt x="56" y="6"/>
                    <a:pt x="44" y="6"/>
                  </a:cubicBezTo>
                  <a:moveTo>
                    <a:pt x="46" y="0"/>
                  </a:moveTo>
                  <a:cubicBezTo>
                    <a:pt x="75" y="0"/>
                    <a:pt x="90" y="20"/>
                    <a:pt x="90" y="47"/>
                  </a:cubicBezTo>
                  <a:cubicBezTo>
                    <a:pt x="90" y="72"/>
                    <a:pt x="73" y="93"/>
                    <a:pt x="44" y="93"/>
                  </a:cubicBezTo>
                  <a:cubicBezTo>
                    <a:pt x="15" y="93"/>
                    <a:pt x="0" y="73"/>
                    <a:pt x="0" y="47"/>
                  </a:cubicBezTo>
                  <a:cubicBezTo>
                    <a:pt x="0" y="21"/>
                    <a:pt x="16" y="0"/>
                    <a:pt x="4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4E405DC0-BAE0-D973-0615-9D9F9F31C1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7081" y="2460625"/>
              <a:ext cx="130175" cy="147638"/>
            </a:xfrm>
            <a:custGeom>
              <a:avLst/>
              <a:gdLst>
                <a:gd name="T0" fmla="*/ 27 w 82"/>
                <a:gd name="T1" fmla="*/ 36 h 93"/>
                <a:gd name="T2" fmla="*/ 55 w 82"/>
                <a:gd name="T3" fmla="*/ 35 h 93"/>
                <a:gd name="T4" fmla="*/ 43 w 82"/>
                <a:gd name="T5" fmla="*/ 6 h 93"/>
                <a:gd name="T6" fmla="*/ 27 w 82"/>
                <a:gd name="T7" fmla="*/ 36 h 93"/>
                <a:gd name="T8" fmla="*/ 0 w 82"/>
                <a:gd name="T9" fmla="*/ 47 h 93"/>
                <a:gd name="T10" fmla="*/ 45 w 82"/>
                <a:gd name="T11" fmla="*/ 0 h 93"/>
                <a:gd name="T12" fmla="*/ 82 w 82"/>
                <a:gd name="T13" fmla="*/ 42 h 93"/>
                <a:gd name="T14" fmla="*/ 27 w 82"/>
                <a:gd name="T15" fmla="*/ 42 h 93"/>
                <a:gd name="T16" fmla="*/ 58 w 82"/>
                <a:gd name="T17" fmla="*/ 80 h 93"/>
                <a:gd name="T18" fmla="*/ 78 w 82"/>
                <a:gd name="T19" fmla="*/ 74 h 93"/>
                <a:gd name="T20" fmla="*/ 80 w 82"/>
                <a:gd name="T21" fmla="*/ 77 h 93"/>
                <a:gd name="T22" fmla="*/ 45 w 82"/>
                <a:gd name="T23" fmla="*/ 93 h 93"/>
                <a:gd name="T24" fmla="*/ 0 w 82"/>
                <a:gd name="T25" fmla="*/ 47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2" h="93">
                  <a:moveTo>
                    <a:pt x="27" y="36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55" y="24"/>
                    <a:pt x="53" y="6"/>
                    <a:pt x="43" y="6"/>
                  </a:cubicBezTo>
                  <a:cubicBezTo>
                    <a:pt x="33" y="6"/>
                    <a:pt x="28" y="22"/>
                    <a:pt x="27" y="36"/>
                  </a:cubicBezTo>
                  <a:moveTo>
                    <a:pt x="0" y="47"/>
                  </a:moveTo>
                  <a:cubicBezTo>
                    <a:pt x="0" y="23"/>
                    <a:pt x="15" y="0"/>
                    <a:pt x="45" y="0"/>
                  </a:cubicBezTo>
                  <a:cubicBezTo>
                    <a:pt x="70" y="0"/>
                    <a:pt x="82" y="18"/>
                    <a:pt x="82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6" y="64"/>
                    <a:pt x="37" y="80"/>
                    <a:pt x="58" y="80"/>
                  </a:cubicBezTo>
                  <a:cubicBezTo>
                    <a:pt x="65" y="80"/>
                    <a:pt x="72" y="78"/>
                    <a:pt x="78" y="74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72" y="87"/>
                    <a:pt x="59" y="93"/>
                    <a:pt x="45" y="93"/>
                  </a:cubicBezTo>
                  <a:cubicBezTo>
                    <a:pt x="19" y="93"/>
                    <a:pt x="0" y="74"/>
                    <a:pt x="0" y="4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00DA0419-C254-D9D4-298E-FDE734BC9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8368" y="2460625"/>
              <a:ext cx="111125" cy="147638"/>
            </a:xfrm>
            <a:custGeom>
              <a:avLst/>
              <a:gdLst>
                <a:gd name="T0" fmla="*/ 64 w 70"/>
                <a:gd name="T1" fmla="*/ 5 h 93"/>
                <a:gd name="T2" fmla="*/ 37 w 70"/>
                <a:gd name="T3" fmla="*/ 0 h 93"/>
                <a:gd name="T4" fmla="*/ 2 w 70"/>
                <a:gd name="T5" fmla="*/ 28 h 93"/>
                <a:gd name="T6" fmla="*/ 26 w 70"/>
                <a:gd name="T7" fmla="*/ 55 h 93"/>
                <a:gd name="T8" fmla="*/ 45 w 70"/>
                <a:gd name="T9" fmla="*/ 71 h 93"/>
                <a:gd name="T10" fmla="*/ 31 w 70"/>
                <a:gd name="T11" fmla="*/ 85 h 93"/>
                <a:gd name="T12" fmla="*/ 30 w 70"/>
                <a:gd name="T13" fmla="*/ 85 h 93"/>
                <a:gd name="T14" fmla="*/ 4 w 70"/>
                <a:gd name="T15" fmla="*/ 61 h 93"/>
                <a:gd name="T16" fmla="*/ 0 w 70"/>
                <a:gd name="T17" fmla="*/ 62 h 93"/>
                <a:gd name="T18" fmla="*/ 1 w 70"/>
                <a:gd name="T19" fmla="*/ 88 h 93"/>
                <a:gd name="T20" fmla="*/ 32 w 70"/>
                <a:gd name="T21" fmla="*/ 93 h 93"/>
                <a:gd name="T22" fmla="*/ 70 w 70"/>
                <a:gd name="T23" fmla="*/ 63 h 93"/>
                <a:gd name="T24" fmla="*/ 48 w 70"/>
                <a:gd name="T25" fmla="*/ 38 h 93"/>
                <a:gd name="T26" fmla="*/ 26 w 70"/>
                <a:gd name="T27" fmla="*/ 20 h 93"/>
                <a:gd name="T28" fmla="*/ 37 w 70"/>
                <a:gd name="T29" fmla="*/ 7 h 93"/>
                <a:gd name="T30" fmla="*/ 38 w 70"/>
                <a:gd name="T31" fmla="*/ 7 h 93"/>
                <a:gd name="T32" fmla="*/ 61 w 70"/>
                <a:gd name="T33" fmla="*/ 29 h 93"/>
                <a:gd name="T34" fmla="*/ 65 w 70"/>
                <a:gd name="T35" fmla="*/ 28 h 93"/>
                <a:gd name="T36" fmla="*/ 64 w 70"/>
                <a:gd name="T37" fmla="*/ 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93">
                  <a:moveTo>
                    <a:pt x="64" y="5"/>
                  </a:moveTo>
                  <a:cubicBezTo>
                    <a:pt x="56" y="1"/>
                    <a:pt x="47" y="0"/>
                    <a:pt x="37" y="0"/>
                  </a:cubicBezTo>
                  <a:cubicBezTo>
                    <a:pt x="16" y="0"/>
                    <a:pt x="2" y="13"/>
                    <a:pt x="2" y="28"/>
                  </a:cubicBezTo>
                  <a:cubicBezTo>
                    <a:pt x="2" y="44"/>
                    <a:pt x="12" y="50"/>
                    <a:pt x="26" y="55"/>
                  </a:cubicBezTo>
                  <a:cubicBezTo>
                    <a:pt x="41" y="60"/>
                    <a:pt x="45" y="64"/>
                    <a:pt x="45" y="71"/>
                  </a:cubicBezTo>
                  <a:cubicBezTo>
                    <a:pt x="45" y="79"/>
                    <a:pt x="39" y="85"/>
                    <a:pt x="31" y="85"/>
                  </a:cubicBezTo>
                  <a:cubicBezTo>
                    <a:pt x="31" y="85"/>
                    <a:pt x="31" y="85"/>
                    <a:pt x="30" y="85"/>
                  </a:cubicBezTo>
                  <a:cubicBezTo>
                    <a:pt x="19" y="85"/>
                    <a:pt x="11" y="78"/>
                    <a:pt x="4" y="6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1" y="91"/>
                    <a:pt x="21" y="93"/>
                    <a:pt x="32" y="93"/>
                  </a:cubicBezTo>
                  <a:cubicBezTo>
                    <a:pt x="55" y="93"/>
                    <a:pt x="70" y="81"/>
                    <a:pt x="70" y="63"/>
                  </a:cubicBezTo>
                  <a:cubicBezTo>
                    <a:pt x="70" y="51"/>
                    <a:pt x="63" y="44"/>
                    <a:pt x="48" y="38"/>
                  </a:cubicBezTo>
                  <a:cubicBezTo>
                    <a:pt x="32" y="31"/>
                    <a:pt x="26" y="27"/>
                    <a:pt x="26" y="20"/>
                  </a:cubicBezTo>
                  <a:cubicBezTo>
                    <a:pt x="25" y="13"/>
                    <a:pt x="30" y="7"/>
                    <a:pt x="37" y="7"/>
                  </a:cubicBezTo>
                  <a:cubicBezTo>
                    <a:pt x="37" y="7"/>
                    <a:pt x="38" y="7"/>
                    <a:pt x="38" y="7"/>
                  </a:cubicBezTo>
                  <a:cubicBezTo>
                    <a:pt x="49" y="7"/>
                    <a:pt x="56" y="13"/>
                    <a:pt x="61" y="29"/>
                  </a:cubicBezTo>
                  <a:cubicBezTo>
                    <a:pt x="65" y="28"/>
                    <a:pt x="65" y="28"/>
                    <a:pt x="65" y="28"/>
                  </a:cubicBezTo>
                  <a:lnTo>
                    <a:pt x="64" y="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C3D9F21B-6ACA-D822-9F9B-D58BD9500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6093" y="2455863"/>
              <a:ext cx="120650" cy="149225"/>
            </a:xfrm>
            <a:custGeom>
              <a:avLst/>
              <a:gdLst>
                <a:gd name="T0" fmla="*/ 76 w 76"/>
                <a:gd name="T1" fmla="*/ 5 h 94"/>
                <a:gd name="T2" fmla="*/ 39 w 76"/>
                <a:gd name="T3" fmla="*/ 24 h 94"/>
                <a:gd name="T4" fmla="*/ 40 w 76"/>
                <a:gd name="T5" fmla="*/ 3 h 94"/>
                <a:gd name="T6" fmla="*/ 0 w 76"/>
                <a:gd name="T7" fmla="*/ 11 h 94"/>
                <a:gd name="T8" fmla="*/ 0 w 76"/>
                <a:gd name="T9" fmla="*/ 14 h 94"/>
                <a:gd name="T10" fmla="*/ 4 w 76"/>
                <a:gd name="T11" fmla="*/ 15 h 94"/>
                <a:gd name="T12" fmla="*/ 13 w 76"/>
                <a:gd name="T13" fmla="*/ 26 h 94"/>
                <a:gd name="T14" fmla="*/ 13 w 76"/>
                <a:gd name="T15" fmla="*/ 77 h 94"/>
                <a:gd name="T16" fmla="*/ 4 w 76"/>
                <a:gd name="T17" fmla="*/ 88 h 94"/>
                <a:gd name="T18" fmla="*/ 0 w 76"/>
                <a:gd name="T19" fmla="*/ 89 h 94"/>
                <a:gd name="T20" fmla="*/ 0 w 76"/>
                <a:gd name="T21" fmla="*/ 94 h 94"/>
                <a:gd name="T22" fmla="*/ 55 w 76"/>
                <a:gd name="T23" fmla="*/ 94 h 94"/>
                <a:gd name="T24" fmla="*/ 55 w 76"/>
                <a:gd name="T25" fmla="*/ 89 h 94"/>
                <a:gd name="T26" fmla="*/ 48 w 76"/>
                <a:gd name="T27" fmla="*/ 88 h 94"/>
                <a:gd name="T28" fmla="*/ 40 w 76"/>
                <a:gd name="T29" fmla="*/ 77 h 94"/>
                <a:gd name="T30" fmla="*/ 39 w 76"/>
                <a:gd name="T31" fmla="*/ 30 h 94"/>
                <a:gd name="T32" fmla="*/ 67 w 76"/>
                <a:gd name="T33" fmla="*/ 30 h 94"/>
                <a:gd name="T34" fmla="*/ 76 w 76"/>
                <a:gd name="T35" fmla="*/ 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6" h="94">
                  <a:moveTo>
                    <a:pt x="76" y="5"/>
                  </a:moveTo>
                  <a:cubicBezTo>
                    <a:pt x="66" y="0"/>
                    <a:pt x="49" y="2"/>
                    <a:pt x="39" y="24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0" y="15"/>
                    <a:pt x="12" y="18"/>
                    <a:pt x="13" y="26"/>
                  </a:cubicBezTo>
                  <a:cubicBezTo>
                    <a:pt x="14" y="43"/>
                    <a:pt x="14" y="60"/>
                    <a:pt x="13" y="77"/>
                  </a:cubicBezTo>
                  <a:cubicBezTo>
                    <a:pt x="12" y="84"/>
                    <a:pt x="10" y="88"/>
                    <a:pt x="4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48" y="88"/>
                    <a:pt x="48" y="88"/>
                    <a:pt x="48" y="88"/>
                  </a:cubicBezTo>
                  <a:cubicBezTo>
                    <a:pt x="42" y="88"/>
                    <a:pt x="40" y="84"/>
                    <a:pt x="40" y="77"/>
                  </a:cubicBezTo>
                  <a:cubicBezTo>
                    <a:pt x="39" y="61"/>
                    <a:pt x="38" y="45"/>
                    <a:pt x="39" y="30"/>
                  </a:cubicBezTo>
                  <a:cubicBezTo>
                    <a:pt x="42" y="25"/>
                    <a:pt x="55" y="22"/>
                    <a:pt x="67" y="30"/>
                  </a:cubicBezTo>
                  <a:lnTo>
                    <a:pt x="76" y="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upa 48">
            <a:extLst>
              <a:ext uri="{FF2B5EF4-FFF2-40B4-BE49-F238E27FC236}">
                <a16:creationId xmlns:a16="http://schemas.microsoft.com/office/drawing/2014/main" id="{B0E1DCF3-068F-F16A-7F8C-D51CDB1C6CFC}"/>
              </a:ext>
            </a:extLst>
          </p:cNvPr>
          <p:cNvGrpSpPr/>
          <p:nvPr userDrawn="1"/>
        </p:nvGrpSpPr>
        <p:grpSpPr>
          <a:xfrm>
            <a:off x="11298281" y="2396974"/>
            <a:ext cx="1957297" cy="639272"/>
            <a:chOff x="7221993" y="2312988"/>
            <a:chExt cx="1203326" cy="387350"/>
          </a:xfrm>
        </p:grpSpPr>
        <p:sp>
          <p:nvSpPr>
            <p:cNvPr id="169" name="Freeform 35">
              <a:extLst>
                <a:ext uri="{FF2B5EF4-FFF2-40B4-BE49-F238E27FC236}">
                  <a16:creationId xmlns:a16="http://schemas.microsoft.com/office/drawing/2014/main" id="{8AE52216-D97D-0B97-FEFA-EB1A8B3AB4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1993" y="2312988"/>
              <a:ext cx="385763" cy="387350"/>
            </a:xfrm>
            <a:custGeom>
              <a:avLst/>
              <a:gdLst>
                <a:gd name="T0" fmla="*/ 122 w 243"/>
                <a:gd name="T1" fmla="*/ 0 h 244"/>
                <a:gd name="T2" fmla="*/ 207 w 243"/>
                <a:gd name="T3" fmla="*/ 36 h 244"/>
                <a:gd name="T4" fmla="*/ 243 w 243"/>
                <a:gd name="T5" fmla="*/ 122 h 244"/>
                <a:gd name="T6" fmla="*/ 207 w 243"/>
                <a:gd name="T7" fmla="*/ 208 h 244"/>
                <a:gd name="T8" fmla="*/ 122 w 243"/>
                <a:gd name="T9" fmla="*/ 244 h 244"/>
                <a:gd name="T10" fmla="*/ 36 w 243"/>
                <a:gd name="T11" fmla="*/ 208 h 244"/>
                <a:gd name="T12" fmla="*/ 0 w 243"/>
                <a:gd name="T13" fmla="*/ 122 h 244"/>
                <a:gd name="T14" fmla="*/ 36 w 243"/>
                <a:gd name="T15" fmla="*/ 36 h 244"/>
                <a:gd name="T16" fmla="*/ 122 w 243"/>
                <a:gd name="T17" fmla="*/ 0 h 244"/>
                <a:gd name="T18" fmla="*/ 189 w 243"/>
                <a:gd name="T19" fmla="*/ 54 h 244"/>
                <a:gd name="T20" fmla="*/ 56 w 243"/>
                <a:gd name="T21" fmla="*/ 55 h 244"/>
                <a:gd name="T22" fmla="*/ 56 w 243"/>
                <a:gd name="T23" fmla="*/ 188 h 244"/>
                <a:gd name="T24" fmla="*/ 189 w 243"/>
                <a:gd name="T25" fmla="*/ 188 h 244"/>
                <a:gd name="T26" fmla="*/ 217 w 243"/>
                <a:gd name="T27" fmla="*/ 121 h 244"/>
                <a:gd name="T28" fmla="*/ 189 w 243"/>
                <a:gd name="T29" fmla="*/ 5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3" h="244">
                  <a:moveTo>
                    <a:pt x="122" y="0"/>
                  </a:moveTo>
                  <a:cubicBezTo>
                    <a:pt x="154" y="0"/>
                    <a:pt x="185" y="13"/>
                    <a:pt x="207" y="36"/>
                  </a:cubicBezTo>
                  <a:cubicBezTo>
                    <a:pt x="230" y="59"/>
                    <a:pt x="243" y="90"/>
                    <a:pt x="243" y="122"/>
                  </a:cubicBezTo>
                  <a:cubicBezTo>
                    <a:pt x="243" y="154"/>
                    <a:pt x="231" y="185"/>
                    <a:pt x="207" y="208"/>
                  </a:cubicBezTo>
                  <a:cubicBezTo>
                    <a:pt x="185" y="231"/>
                    <a:pt x="154" y="244"/>
                    <a:pt x="122" y="244"/>
                  </a:cubicBezTo>
                  <a:cubicBezTo>
                    <a:pt x="89" y="244"/>
                    <a:pt x="58" y="231"/>
                    <a:pt x="36" y="208"/>
                  </a:cubicBezTo>
                  <a:cubicBezTo>
                    <a:pt x="13" y="185"/>
                    <a:pt x="0" y="154"/>
                    <a:pt x="0" y="122"/>
                  </a:cubicBezTo>
                  <a:cubicBezTo>
                    <a:pt x="0" y="90"/>
                    <a:pt x="13" y="59"/>
                    <a:pt x="36" y="36"/>
                  </a:cubicBezTo>
                  <a:cubicBezTo>
                    <a:pt x="58" y="13"/>
                    <a:pt x="89" y="0"/>
                    <a:pt x="122" y="0"/>
                  </a:cubicBezTo>
                  <a:close/>
                  <a:moveTo>
                    <a:pt x="189" y="54"/>
                  </a:moveTo>
                  <a:cubicBezTo>
                    <a:pt x="152" y="18"/>
                    <a:pt x="92" y="18"/>
                    <a:pt x="56" y="55"/>
                  </a:cubicBezTo>
                  <a:cubicBezTo>
                    <a:pt x="19" y="92"/>
                    <a:pt x="19" y="152"/>
                    <a:pt x="56" y="188"/>
                  </a:cubicBezTo>
                  <a:cubicBezTo>
                    <a:pt x="93" y="225"/>
                    <a:pt x="153" y="225"/>
                    <a:pt x="189" y="188"/>
                  </a:cubicBezTo>
                  <a:cubicBezTo>
                    <a:pt x="207" y="170"/>
                    <a:pt x="217" y="146"/>
                    <a:pt x="217" y="121"/>
                  </a:cubicBezTo>
                  <a:cubicBezTo>
                    <a:pt x="217" y="96"/>
                    <a:pt x="207" y="72"/>
                    <a:pt x="189" y="5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0" name="Freeform 36">
              <a:extLst>
                <a:ext uri="{FF2B5EF4-FFF2-40B4-BE49-F238E27FC236}">
                  <a16:creationId xmlns:a16="http://schemas.microsoft.com/office/drawing/2014/main" id="{365CF262-937D-D106-07D9-0C54A41B1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7131" y="2335213"/>
              <a:ext cx="147638" cy="158750"/>
            </a:xfrm>
            <a:custGeom>
              <a:avLst/>
              <a:gdLst>
                <a:gd name="T0" fmla="*/ 93 w 93"/>
                <a:gd name="T1" fmla="*/ 98 h 100"/>
                <a:gd name="T2" fmla="*/ 77 w 93"/>
                <a:gd name="T3" fmla="*/ 98 h 100"/>
                <a:gd name="T4" fmla="*/ 77 w 93"/>
                <a:gd name="T5" fmla="*/ 88 h 100"/>
                <a:gd name="T6" fmla="*/ 65 w 93"/>
                <a:gd name="T7" fmla="*/ 97 h 100"/>
                <a:gd name="T8" fmla="*/ 48 w 93"/>
                <a:gd name="T9" fmla="*/ 100 h 100"/>
                <a:gd name="T10" fmla="*/ 30 w 93"/>
                <a:gd name="T11" fmla="*/ 96 h 100"/>
                <a:gd name="T12" fmla="*/ 15 w 93"/>
                <a:gd name="T13" fmla="*/ 86 h 100"/>
                <a:gd name="T14" fmla="*/ 5 w 93"/>
                <a:gd name="T15" fmla="*/ 70 h 100"/>
                <a:gd name="T16" fmla="*/ 5 w 93"/>
                <a:gd name="T17" fmla="*/ 31 h 100"/>
                <a:gd name="T18" fmla="*/ 15 w 93"/>
                <a:gd name="T19" fmla="*/ 15 h 100"/>
                <a:gd name="T20" fmla="*/ 30 w 93"/>
                <a:gd name="T21" fmla="*/ 4 h 100"/>
                <a:gd name="T22" fmla="*/ 48 w 93"/>
                <a:gd name="T23" fmla="*/ 1 h 100"/>
                <a:gd name="T24" fmla="*/ 73 w 93"/>
                <a:gd name="T25" fmla="*/ 7 h 100"/>
                <a:gd name="T26" fmla="*/ 90 w 93"/>
                <a:gd name="T27" fmla="*/ 27 h 100"/>
                <a:gd name="T28" fmla="*/ 72 w 93"/>
                <a:gd name="T29" fmla="*/ 32 h 100"/>
                <a:gd name="T30" fmla="*/ 48 w 93"/>
                <a:gd name="T31" fmla="*/ 17 h 100"/>
                <a:gd name="T32" fmla="*/ 37 w 93"/>
                <a:gd name="T33" fmla="*/ 20 h 100"/>
                <a:gd name="T34" fmla="*/ 28 w 93"/>
                <a:gd name="T35" fmla="*/ 27 h 100"/>
                <a:gd name="T36" fmla="*/ 22 w 93"/>
                <a:gd name="T37" fmla="*/ 38 h 100"/>
                <a:gd name="T38" fmla="*/ 22 w 93"/>
                <a:gd name="T39" fmla="*/ 64 h 100"/>
                <a:gd name="T40" fmla="*/ 28 w 93"/>
                <a:gd name="T41" fmla="*/ 75 h 100"/>
                <a:gd name="T42" fmla="*/ 38 w 93"/>
                <a:gd name="T43" fmla="*/ 82 h 100"/>
                <a:gd name="T44" fmla="*/ 49 w 93"/>
                <a:gd name="T45" fmla="*/ 85 h 100"/>
                <a:gd name="T46" fmla="*/ 59 w 93"/>
                <a:gd name="T47" fmla="*/ 83 h 100"/>
                <a:gd name="T48" fmla="*/ 67 w 93"/>
                <a:gd name="T49" fmla="*/ 79 h 100"/>
                <a:gd name="T50" fmla="*/ 73 w 93"/>
                <a:gd name="T51" fmla="*/ 72 h 100"/>
                <a:gd name="T52" fmla="*/ 77 w 93"/>
                <a:gd name="T53" fmla="*/ 63 h 100"/>
                <a:gd name="T54" fmla="*/ 51 w 93"/>
                <a:gd name="T55" fmla="*/ 63 h 100"/>
                <a:gd name="T56" fmla="*/ 51 w 93"/>
                <a:gd name="T57" fmla="*/ 46 h 100"/>
                <a:gd name="T58" fmla="*/ 93 w 93"/>
                <a:gd name="T59" fmla="*/ 46 h 100"/>
                <a:gd name="T60" fmla="*/ 93 w 93"/>
                <a:gd name="T61" fmla="*/ 9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3" h="100">
                  <a:moveTo>
                    <a:pt x="93" y="98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3" y="92"/>
                    <a:pt x="69" y="95"/>
                    <a:pt x="65" y="97"/>
                  </a:cubicBezTo>
                  <a:cubicBezTo>
                    <a:pt x="59" y="99"/>
                    <a:pt x="54" y="100"/>
                    <a:pt x="48" y="100"/>
                  </a:cubicBezTo>
                  <a:cubicBezTo>
                    <a:pt x="42" y="100"/>
                    <a:pt x="36" y="99"/>
                    <a:pt x="30" y="96"/>
                  </a:cubicBezTo>
                  <a:cubicBezTo>
                    <a:pt x="24" y="94"/>
                    <a:pt x="19" y="90"/>
                    <a:pt x="15" y="86"/>
                  </a:cubicBezTo>
                  <a:cubicBezTo>
                    <a:pt x="11" y="81"/>
                    <a:pt x="7" y="76"/>
                    <a:pt x="5" y="70"/>
                  </a:cubicBezTo>
                  <a:cubicBezTo>
                    <a:pt x="0" y="57"/>
                    <a:pt x="0" y="43"/>
                    <a:pt x="5" y="31"/>
                  </a:cubicBezTo>
                  <a:cubicBezTo>
                    <a:pt x="7" y="25"/>
                    <a:pt x="11" y="19"/>
                    <a:pt x="15" y="15"/>
                  </a:cubicBezTo>
                  <a:cubicBezTo>
                    <a:pt x="19" y="10"/>
                    <a:pt x="24" y="7"/>
                    <a:pt x="30" y="4"/>
                  </a:cubicBezTo>
                  <a:cubicBezTo>
                    <a:pt x="36" y="2"/>
                    <a:pt x="42" y="0"/>
                    <a:pt x="48" y="1"/>
                  </a:cubicBezTo>
                  <a:cubicBezTo>
                    <a:pt x="57" y="0"/>
                    <a:pt x="66" y="3"/>
                    <a:pt x="73" y="7"/>
                  </a:cubicBezTo>
                  <a:cubicBezTo>
                    <a:pt x="81" y="12"/>
                    <a:pt x="86" y="19"/>
                    <a:pt x="90" y="27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67" y="23"/>
                    <a:pt x="58" y="17"/>
                    <a:pt x="48" y="17"/>
                  </a:cubicBezTo>
                  <a:cubicBezTo>
                    <a:pt x="44" y="17"/>
                    <a:pt x="41" y="18"/>
                    <a:pt x="37" y="20"/>
                  </a:cubicBezTo>
                  <a:cubicBezTo>
                    <a:pt x="34" y="22"/>
                    <a:pt x="31" y="24"/>
                    <a:pt x="28" y="27"/>
                  </a:cubicBezTo>
                  <a:cubicBezTo>
                    <a:pt x="26" y="31"/>
                    <a:pt x="24" y="34"/>
                    <a:pt x="22" y="38"/>
                  </a:cubicBezTo>
                  <a:cubicBezTo>
                    <a:pt x="19" y="47"/>
                    <a:pt x="19" y="56"/>
                    <a:pt x="22" y="64"/>
                  </a:cubicBezTo>
                  <a:cubicBezTo>
                    <a:pt x="24" y="68"/>
                    <a:pt x="26" y="72"/>
                    <a:pt x="28" y="75"/>
                  </a:cubicBezTo>
                  <a:cubicBezTo>
                    <a:pt x="31" y="78"/>
                    <a:pt x="34" y="81"/>
                    <a:pt x="38" y="82"/>
                  </a:cubicBezTo>
                  <a:cubicBezTo>
                    <a:pt x="41" y="84"/>
                    <a:pt x="45" y="85"/>
                    <a:pt x="49" y="85"/>
                  </a:cubicBezTo>
                  <a:cubicBezTo>
                    <a:pt x="53" y="85"/>
                    <a:pt x="56" y="85"/>
                    <a:pt x="59" y="83"/>
                  </a:cubicBezTo>
                  <a:cubicBezTo>
                    <a:pt x="62" y="82"/>
                    <a:pt x="65" y="81"/>
                    <a:pt x="67" y="79"/>
                  </a:cubicBezTo>
                  <a:cubicBezTo>
                    <a:pt x="69" y="77"/>
                    <a:pt x="72" y="74"/>
                    <a:pt x="73" y="72"/>
                  </a:cubicBezTo>
                  <a:cubicBezTo>
                    <a:pt x="75" y="69"/>
                    <a:pt x="76" y="66"/>
                    <a:pt x="77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1" y="46"/>
                    <a:pt x="51" y="46"/>
                    <a:pt x="51" y="46"/>
                  </a:cubicBezTo>
                  <a:cubicBezTo>
                    <a:pt x="93" y="46"/>
                    <a:pt x="93" y="46"/>
                    <a:pt x="93" y="46"/>
                  </a:cubicBezTo>
                  <a:cubicBezTo>
                    <a:pt x="93" y="98"/>
                    <a:pt x="93" y="98"/>
                    <a:pt x="93" y="9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1" name="Freeform 37">
              <a:extLst>
                <a:ext uri="{FF2B5EF4-FFF2-40B4-BE49-F238E27FC236}">
                  <a16:creationId xmlns:a16="http://schemas.microsoft.com/office/drawing/2014/main" id="{517D2303-36DB-F076-557E-86141B238D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42706" y="2338388"/>
              <a:ext cx="142875" cy="152400"/>
            </a:xfrm>
            <a:custGeom>
              <a:avLst/>
              <a:gdLst>
                <a:gd name="T0" fmla="*/ 26 w 90"/>
                <a:gd name="T1" fmla="*/ 77 h 96"/>
                <a:gd name="T2" fmla="*/ 20 w 90"/>
                <a:gd name="T3" fmla="*/ 96 h 96"/>
                <a:gd name="T4" fmla="*/ 0 w 90"/>
                <a:gd name="T5" fmla="*/ 96 h 96"/>
                <a:gd name="T6" fmla="*/ 34 w 90"/>
                <a:gd name="T7" fmla="*/ 0 h 96"/>
                <a:gd name="T8" fmla="*/ 57 w 90"/>
                <a:gd name="T9" fmla="*/ 0 h 96"/>
                <a:gd name="T10" fmla="*/ 90 w 90"/>
                <a:gd name="T11" fmla="*/ 96 h 96"/>
                <a:gd name="T12" fmla="*/ 71 w 90"/>
                <a:gd name="T13" fmla="*/ 96 h 96"/>
                <a:gd name="T14" fmla="*/ 64 w 90"/>
                <a:gd name="T15" fmla="*/ 77 h 96"/>
                <a:gd name="T16" fmla="*/ 26 w 90"/>
                <a:gd name="T17" fmla="*/ 77 h 96"/>
                <a:gd name="T18" fmla="*/ 45 w 90"/>
                <a:gd name="T19" fmla="*/ 20 h 96"/>
                <a:gd name="T20" fmla="*/ 32 w 90"/>
                <a:gd name="T21" fmla="*/ 60 h 96"/>
                <a:gd name="T22" fmla="*/ 59 w 90"/>
                <a:gd name="T23" fmla="*/ 60 h 96"/>
                <a:gd name="T24" fmla="*/ 45 w 90"/>
                <a:gd name="T25" fmla="*/ 20 h 96"/>
                <a:gd name="T26" fmla="*/ 45 w 90"/>
                <a:gd name="T27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96">
                  <a:moveTo>
                    <a:pt x="26" y="77"/>
                  </a:moveTo>
                  <a:lnTo>
                    <a:pt x="20" y="96"/>
                  </a:lnTo>
                  <a:lnTo>
                    <a:pt x="0" y="96"/>
                  </a:lnTo>
                  <a:lnTo>
                    <a:pt x="34" y="0"/>
                  </a:lnTo>
                  <a:lnTo>
                    <a:pt x="57" y="0"/>
                  </a:lnTo>
                  <a:lnTo>
                    <a:pt x="90" y="96"/>
                  </a:lnTo>
                  <a:lnTo>
                    <a:pt x="71" y="96"/>
                  </a:lnTo>
                  <a:lnTo>
                    <a:pt x="64" y="77"/>
                  </a:lnTo>
                  <a:lnTo>
                    <a:pt x="26" y="77"/>
                  </a:lnTo>
                  <a:close/>
                  <a:moveTo>
                    <a:pt x="45" y="20"/>
                  </a:moveTo>
                  <a:lnTo>
                    <a:pt x="32" y="60"/>
                  </a:lnTo>
                  <a:lnTo>
                    <a:pt x="59" y="60"/>
                  </a:lnTo>
                  <a:lnTo>
                    <a:pt x="45" y="20"/>
                  </a:lnTo>
                  <a:lnTo>
                    <a:pt x="45" y="2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2" name="Freeform 38">
              <a:extLst>
                <a:ext uri="{FF2B5EF4-FFF2-40B4-BE49-F238E27FC236}">
                  <a16:creationId xmlns:a16="http://schemas.microsoft.com/office/drawing/2014/main" id="{57EF172A-1BC4-9589-FF55-84ABDDD39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8281" y="2338388"/>
              <a:ext cx="150813" cy="152400"/>
            </a:xfrm>
            <a:custGeom>
              <a:avLst/>
              <a:gdLst>
                <a:gd name="T0" fmla="*/ 95 w 95"/>
                <a:gd name="T1" fmla="*/ 96 h 96"/>
                <a:gd name="T2" fmla="*/ 77 w 95"/>
                <a:gd name="T3" fmla="*/ 96 h 96"/>
                <a:gd name="T4" fmla="*/ 77 w 95"/>
                <a:gd name="T5" fmla="*/ 26 h 96"/>
                <a:gd name="T6" fmla="*/ 57 w 95"/>
                <a:gd name="T7" fmla="*/ 96 h 96"/>
                <a:gd name="T8" fmla="*/ 37 w 95"/>
                <a:gd name="T9" fmla="*/ 96 h 96"/>
                <a:gd name="T10" fmla="*/ 18 w 95"/>
                <a:gd name="T11" fmla="*/ 26 h 96"/>
                <a:gd name="T12" fmla="*/ 18 w 95"/>
                <a:gd name="T13" fmla="*/ 96 h 96"/>
                <a:gd name="T14" fmla="*/ 0 w 95"/>
                <a:gd name="T15" fmla="*/ 96 h 96"/>
                <a:gd name="T16" fmla="*/ 0 w 95"/>
                <a:gd name="T17" fmla="*/ 0 h 96"/>
                <a:gd name="T18" fmla="*/ 27 w 95"/>
                <a:gd name="T19" fmla="*/ 0 h 96"/>
                <a:gd name="T20" fmla="*/ 47 w 95"/>
                <a:gd name="T21" fmla="*/ 72 h 96"/>
                <a:gd name="T22" fmla="*/ 68 w 95"/>
                <a:gd name="T23" fmla="*/ 0 h 96"/>
                <a:gd name="T24" fmla="*/ 95 w 95"/>
                <a:gd name="T25" fmla="*/ 0 h 96"/>
                <a:gd name="T26" fmla="*/ 95 w 95"/>
                <a:gd name="T27" fmla="*/ 96 h 96"/>
                <a:gd name="T28" fmla="*/ 95 w 95"/>
                <a:gd name="T2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96">
                  <a:moveTo>
                    <a:pt x="95" y="96"/>
                  </a:moveTo>
                  <a:lnTo>
                    <a:pt x="77" y="96"/>
                  </a:lnTo>
                  <a:lnTo>
                    <a:pt x="77" y="26"/>
                  </a:lnTo>
                  <a:lnTo>
                    <a:pt x="57" y="96"/>
                  </a:lnTo>
                  <a:lnTo>
                    <a:pt x="37" y="96"/>
                  </a:lnTo>
                  <a:lnTo>
                    <a:pt x="18" y="26"/>
                  </a:lnTo>
                  <a:lnTo>
                    <a:pt x="18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27" y="0"/>
                  </a:lnTo>
                  <a:lnTo>
                    <a:pt x="47" y="72"/>
                  </a:lnTo>
                  <a:lnTo>
                    <a:pt x="68" y="0"/>
                  </a:lnTo>
                  <a:lnTo>
                    <a:pt x="95" y="0"/>
                  </a:lnTo>
                  <a:lnTo>
                    <a:pt x="95" y="96"/>
                  </a:lnTo>
                  <a:lnTo>
                    <a:pt x="95" y="9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3" name="Freeform 39">
              <a:extLst>
                <a:ext uri="{FF2B5EF4-FFF2-40B4-BE49-F238E27FC236}">
                  <a16:creationId xmlns:a16="http://schemas.microsoft.com/office/drawing/2014/main" id="{4B18A509-1F52-DC73-C2E3-933457F38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4968" y="2338388"/>
              <a:ext cx="114300" cy="152400"/>
            </a:xfrm>
            <a:custGeom>
              <a:avLst/>
              <a:gdLst>
                <a:gd name="T0" fmla="*/ 72 w 72"/>
                <a:gd name="T1" fmla="*/ 96 h 96"/>
                <a:gd name="T2" fmla="*/ 0 w 72"/>
                <a:gd name="T3" fmla="*/ 96 h 96"/>
                <a:gd name="T4" fmla="*/ 0 w 72"/>
                <a:gd name="T5" fmla="*/ 0 h 96"/>
                <a:gd name="T6" fmla="*/ 71 w 72"/>
                <a:gd name="T7" fmla="*/ 0 h 96"/>
                <a:gd name="T8" fmla="*/ 71 w 72"/>
                <a:gd name="T9" fmla="*/ 17 h 96"/>
                <a:gd name="T10" fmla="*/ 19 w 72"/>
                <a:gd name="T11" fmla="*/ 17 h 96"/>
                <a:gd name="T12" fmla="*/ 19 w 72"/>
                <a:gd name="T13" fmla="*/ 38 h 96"/>
                <a:gd name="T14" fmla="*/ 63 w 72"/>
                <a:gd name="T15" fmla="*/ 38 h 96"/>
                <a:gd name="T16" fmla="*/ 63 w 72"/>
                <a:gd name="T17" fmla="*/ 55 h 96"/>
                <a:gd name="T18" fmla="*/ 19 w 72"/>
                <a:gd name="T19" fmla="*/ 55 h 96"/>
                <a:gd name="T20" fmla="*/ 19 w 72"/>
                <a:gd name="T21" fmla="*/ 79 h 96"/>
                <a:gd name="T22" fmla="*/ 72 w 72"/>
                <a:gd name="T23" fmla="*/ 79 h 96"/>
                <a:gd name="T24" fmla="*/ 72 w 72"/>
                <a:gd name="T25" fmla="*/ 96 h 96"/>
                <a:gd name="T26" fmla="*/ 72 w 72"/>
                <a:gd name="T2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6">
                  <a:moveTo>
                    <a:pt x="72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7"/>
                  </a:lnTo>
                  <a:lnTo>
                    <a:pt x="19" y="17"/>
                  </a:lnTo>
                  <a:lnTo>
                    <a:pt x="19" y="38"/>
                  </a:lnTo>
                  <a:lnTo>
                    <a:pt x="63" y="38"/>
                  </a:lnTo>
                  <a:lnTo>
                    <a:pt x="63" y="55"/>
                  </a:lnTo>
                  <a:lnTo>
                    <a:pt x="19" y="55"/>
                  </a:lnTo>
                  <a:lnTo>
                    <a:pt x="19" y="79"/>
                  </a:lnTo>
                  <a:lnTo>
                    <a:pt x="72" y="79"/>
                  </a:lnTo>
                  <a:lnTo>
                    <a:pt x="72" y="96"/>
                  </a:lnTo>
                  <a:lnTo>
                    <a:pt x="72" y="9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4" name="Freeform 40">
              <a:extLst>
                <a:ext uri="{FF2B5EF4-FFF2-40B4-BE49-F238E27FC236}">
                  <a16:creationId xmlns:a16="http://schemas.microsoft.com/office/drawing/2014/main" id="{C09BB8E9-14A7-E893-6411-7653B43FEE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96656" y="2522538"/>
              <a:ext cx="115888" cy="152400"/>
            </a:xfrm>
            <a:custGeom>
              <a:avLst/>
              <a:gdLst>
                <a:gd name="T0" fmla="*/ 73 w 73"/>
                <a:gd name="T1" fmla="*/ 30 h 96"/>
                <a:gd name="T2" fmla="*/ 70 w 73"/>
                <a:gd name="T3" fmla="*/ 43 h 96"/>
                <a:gd name="T4" fmla="*/ 64 w 73"/>
                <a:gd name="T5" fmla="*/ 53 h 96"/>
                <a:gd name="T6" fmla="*/ 54 w 73"/>
                <a:gd name="T7" fmla="*/ 59 h 96"/>
                <a:gd name="T8" fmla="*/ 41 w 73"/>
                <a:gd name="T9" fmla="*/ 61 h 96"/>
                <a:gd name="T10" fmla="*/ 18 w 73"/>
                <a:gd name="T11" fmla="*/ 61 h 96"/>
                <a:gd name="T12" fmla="*/ 18 w 73"/>
                <a:gd name="T13" fmla="*/ 96 h 96"/>
                <a:gd name="T14" fmla="*/ 0 w 73"/>
                <a:gd name="T15" fmla="*/ 96 h 96"/>
                <a:gd name="T16" fmla="*/ 0 w 73"/>
                <a:gd name="T17" fmla="*/ 0 h 96"/>
                <a:gd name="T18" fmla="*/ 41 w 73"/>
                <a:gd name="T19" fmla="*/ 0 h 96"/>
                <a:gd name="T20" fmla="*/ 54 w 73"/>
                <a:gd name="T21" fmla="*/ 2 h 96"/>
                <a:gd name="T22" fmla="*/ 64 w 73"/>
                <a:gd name="T23" fmla="*/ 8 h 96"/>
                <a:gd name="T24" fmla="*/ 70 w 73"/>
                <a:gd name="T25" fmla="*/ 18 h 96"/>
                <a:gd name="T26" fmla="*/ 73 w 73"/>
                <a:gd name="T27" fmla="*/ 30 h 96"/>
                <a:gd name="T28" fmla="*/ 73 w 73"/>
                <a:gd name="T29" fmla="*/ 30 h 96"/>
                <a:gd name="T30" fmla="*/ 19 w 73"/>
                <a:gd name="T31" fmla="*/ 16 h 96"/>
                <a:gd name="T32" fmla="*/ 19 w 73"/>
                <a:gd name="T33" fmla="*/ 44 h 96"/>
                <a:gd name="T34" fmla="*/ 41 w 73"/>
                <a:gd name="T35" fmla="*/ 44 h 96"/>
                <a:gd name="T36" fmla="*/ 50 w 73"/>
                <a:gd name="T37" fmla="*/ 41 h 96"/>
                <a:gd name="T38" fmla="*/ 50 w 73"/>
                <a:gd name="T39" fmla="*/ 20 h 96"/>
                <a:gd name="T40" fmla="*/ 41 w 73"/>
                <a:gd name="T41" fmla="*/ 16 h 96"/>
                <a:gd name="T42" fmla="*/ 19 w 73"/>
                <a:gd name="T43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" h="96">
                  <a:moveTo>
                    <a:pt x="73" y="30"/>
                  </a:moveTo>
                  <a:cubicBezTo>
                    <a:pt x="73" y="35"/>
                    <a:pt x="72" y="39"/>
                    <a:pt x="70" y="43"/>
                  </a:cubicBezTo>
                  <a:cubicBezTo>
                    <a:pt x="69" y="47"/>
                    <a:pt x="67" y="50"/>
                    <a:pt x="64" y="53"/>
                  </a:cubicBezTo>
                  <a:cubicBezTo>
                    <a:pt x="61" y="55"/>
                    <a:pt x="58" y="58"/>
                    <a:pt x="54" y="59"/>
                  </a:cubicBezTo>
                  <a:cubicBezTo>
                    <a:pt x="50" y="61"/>
                    <a:pt x="45" y="61"/>
                    <a:pt x="41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5" y="0"/>
                    <a:pt x="50" y="0"/>
                    <a:pt x="54" y="2"/>
                  </a:cubicBezTo>
                  <a:cubicBezTo>
                    <a:pt x="58" y="3"/>
                    <a:pt x="61" y="5"/>
                    <a:pt x="64" y="8"/>
                  </a:cubicBezTo>
                  <a:cubicBezTo>
                    <a:pt x="66" y="11"/>
                    <a:pt x="69" y="14"/>
                    <a:pt x="70" y="18"/>
                  </a:cubicBezTo>
                  <a:cubicBezTo>
                    <a:pt x="72" y="22"/>
                    <a:pt x="73" y="26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lose/>
                  <a:moveTo>
                    <a:pt x="19" y="16"/>
                  </a:moveTo>
                  <a:cubicBezTo>
                    <a:pt x="19" y="44"/>
                    <a:pt x="19" y="44"/>
                    <a:pt x="19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4" y="45"/>
                    <a:pt x="48" y="43"/>
                    <a:pt x="50" y="41"/>
                  </a:cubicBezTo>
                  <a:cubicBezTo>
                    <a:pt x="55" y="35"/>
                    <a:pt x="55" y="26"/>
                    <a:pt x="50" y="20"/>
                  </a:cubicBezTo>
                  <a:cubicBezTo>
                    <a:pt x="48" y="17"/>
                    <a:pt x="44" y="16"/>
                    <a:pt x="41" y="16"/>
                  </a:cubicBezTo>
                  <a:lnTo>
                    <a:pt x="19" y="1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5" name="Freeform 41">
              <a:extLst>
                <a:ext uri="{FF2B5EF4-FFF2-40B4-BE49-F238E27FC236}">
                  <a16:creationId xmlns:a16="http://schemas.microsoft.com/office/drawing/2014/main" id="{3C445EDF-D2AA-F9DA-C8AA-76958CC92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5243" y="2522538"/>
              <a:ext cx="66675" cy="152400"/>
            </a:xfrm>
            <a:custGeom>
              <a:avLst/>
              <a:gdLst>
                <a:gd name="T0" fmla="*/ 18 w 42"/>
                <a:gd name="T1" fmla="*/ 79 h 96"/>
                <a:gd name="T2" fmla="*/ 42 w 42"/>
                <a:gd name="T3" fmla="*/ 79 h 96"/>
                <a:gd name="T4" fmla="*/ 42 w 42"/>
                <a:gd name="T5" fmla="*/ 96 h 96"/>
                <a:gd name="T6" fmla="*/ 0 w 42"/>
                <a:gd name="T7" fmla="*/ 96 h 96"/>
                <a:gd name="T8" fmla="*/ 0 w 42"/>
                <a:gd name="T9" fmla="*/ 0 h 96"/>
                <a:gd name="T10" fmla="*/ 18 w 42"/>
                <a:gd name="T11" fmla="*/ 0 h 96"/>
                <a:gd name="T12" fmla="*/ 18 w 42"/>
                <a:gd name="T13" fmla="*/ 79 h 96"/>
                <a:gd name="T14" fmla="*/ 18 w 42"/>
                <a:gd name="T15" fmla="*/ 7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96">
                  <a:moveTo>
                    <a:pt x="18" y="79"/>
                  </a:moveTo>
                  <a:lnTo>
                    <a:pt x="42" y="79"/>
                  </a:lnTo>
                  <a:lnTo>
                    <a:pt x="42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79"/>
                  </a:lnTo>
                  <a:lnTo>
                    <a:pt x="18" y="7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6" name="Freeform 42">
              <a:extLst>
                <a:ext uri="{FF2B5EF4-FFF2-40B4-BE49-F238E27FC236}">
                  <a16:creationId xmlns:a16="http://schemas.microsoft.com/office/drawing/2014/main" id="{51366FFA-B84C-D5AB-31F9-2FE9488034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5093" y="2520950"/>
              <a:ext cx="142875" cy="152400"/>
            </a:xfrm>
            <a:custGeom>
              <a:avLst/>
              <a:gdLst>
                <a:gd name="T0" fmla="*/ 26 w 90"/>
                <a:gd name="T1" fmla="*/ 77 h 96"/>
                <a:gd name="T2" fmla="*/ 20 w 90"/>
                <a:gd name="T3" fmla="*/ 96 h 96"/>
                <a:gd name="T4" fmla="*/ 0 w 90"/>
                <a:gd name="T5" fmla="*/ 96 h 96"/>
                <a:gd name="T6" fmla="*/ 34 w 90"/>
                <a:gd name="T7" fmla="*/ 0 h 96"/>
                <a:gd name="T8" fmla="*/ 57 w 90"/>
                <a:gd name="T9" fmla="*/ 0 h 96"/>
                <a:gd name="T10" fmla="*/ 90 w 90"/>
                <a:gd name="T11" fmla="*/ 96 h 96"/>
                <a:gd name="T12" fmla="*/ 71 w 90"/>
                <a:gd name="T13" fmla="*/ 96 h 96"/>
                <a:gd name="T14" fmla="*/ 64 w 90"/>
                <a:gd name="T15" fmla="*/ 77 h 96"/>
                <a:gd name="T16" fmla="*/ 26 w 90"/>
                <a:gd name="T17" fmla="*/ 77 h 96"/>
                <a:gd name="T18" fmla="*/ 26 w 90"/>
                <a:gd name="T19" fmla="*/ 77 h 96"/>
                <a:gd name="T20" fmla="*/ 46 w 90"/>
                <a:gd name="T21" fmla="*/ 21 h 96"/>
                <a:gd name="T22" fmla="*/ 32 w 90"/>
                <a:gd name="T23" fmla="*/ 60 h 96"/>
                <a:gd name="T24" fmla="*/ 59 w 90"/>
                <a:gd name="T25" fmla="*/ 60 h 96"/>
                <a:gd name="T26" fmla="*/ 46 w 90"/>
                <a:gd name="T27" fmla="*/ 21 h 96"/>
                <a:gd name="T28" fmla="*/ 46 w 90"/>
                <a:gd name="T29" fmla="*/ 2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96">
                  <a:moveTo>
                    <a:pt x="26" y="77"/>
                  </a:moveTo>
                  <a:lnTo>
                    <a:pt x="20" y="96"/>
                  </a:lnTo>
                  <a:lnTo>
                    <a:pt x="0" y="96"/>
                  </a:lnTo>
                  <a:lnTo>
                    <a:pt x="34" y="0"/>
                  </a:lnTo>
                  <a:lnTo>
                    <a:pt x="57" y="0"/>
                  </a:lnTo>
                  <a:lnTo>
                    <a:pt x="90" y="96"/>
                  </a:lnTo>
                  <a:lnTo>
                    <a:pt x="71" y="96"/>
                  </a:lnTo>
                  <a:lnTo>
                    <a:pt x="64" y="77"/>
                  </a:lnTo>
                  <a:lnTo>
                    <a:pt x="26" y="77"/>
                  </a:lnTo>
                  <a:lnTo>
                    <a:pt x="26" y="77"/>
                  </a:lnTo>
                  <a:close/>
                  <a:moveTo>
                    <a:pt x="46" y="21"/>
                  </a:moveTo>
                  <a:lnTo>
                    <a:pt x="32" y="60"/>
                  </a:lnTo>
                  <a:lnTo>
                    <a:pt x="59" y="60"/>
                  </a:lnTo>
                  <a:lnTo>
                    <a:pt x="46" y="21"/>
                  </a:lnTo>
                  <a:lnTo>
                    <a:pt x="46" y="2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7" name="Freeform 43">
              <a:extLst>
                <a:ext uri="{FF2B5EF4-FFF2-40B4-BE49-F238E27FC236}">
                  <a16:creationId xmlns:a16="http://schemas.microsoft.com/office/drawing/2014/main" id="{6E1EE42B-94FB-FE28-FD1E-25F5715A4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5906" y="2522538"/>
              <a:ext cx="125413" cy="152400"/>
            </a:xfrm>
            <a:custGeom>
              <a:avLst/>
              <a:gdLst>
                <a:gd name="T0" fmla="*/ 79 w 79"/>
                <a:gd name="T1" fmla="*/ 96 h 96"/>
                <a:gd name="T2" fmla="*/ 58 w 79"/>
                <a:gd name="T3" fmla="*/ 96 h 96"/>
                <a:gd name="T4" fmla="*/ 18 w 79"/>
                <a:gd name="T5" fmla="*/ 27 h 96"/>
                <a:gd name="T6" fmla="*/ 18 w 79"/>
                <a:gd name="T7" fmla="*/ 96 h 96"/>
                <a:gd name="T8" fmla="*/ 0 w 79"/>
                <a:gd name="T9" fmla="*/ 96 h 96"/>
                <a:gd name="T10" fmla="*/ 0 w 79"/>
                <a:gd name="T11" fmla="*/ 0 h 96"/>
                <a:gd name="T12" fmla="*/ 22 w 79"/>
                <a:gd name="T13" fmla="*/ 0 h 96"/>
                <a:gd name="T14" fmla="*/ 61 w 79"/>
                <a:gd name="T15" fmla="*/ 68 h 96"/>
                <a:gd name="T16" fmla="*/ 61 w 79"/>
                <a:gd name="T17" fmla="*/ 0 h 96"/>
                <a:gd name="T18" fmla="*/ 79 w 79"/>
                <a:gd name="T19" fmla="*/ 0 h 96"/>
                <a:gd name="T20" fmla="*/ 79 w 79"/>
                <a:gd name="T21" fmla="*/ 96 h 96"/>
                <a:gd name="T22" fmla="*/ 79 w 79"/>
                <a:gd name="T2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96">
                  <a:moveTo>
                    <a:pt x="79" y="96"/>
                  </a:moveTo>
                  <a:lnTo>
                    <a:pt x="58" y="96"/>
                  </a:lnTo>
                  <a:lnTo>
                    <a:pt x="18" y="27"/>
                  </a:lnTo>
                  <a:lnTo>
                    <a:pt x="18" y="96"/>
                  </a:lnTo>
                  <a:lnTo>
                    <a:pt x="0" y="96"/>
                  </a:lnTo>
                  <a:lnTo>
                    <a:pt x="0" y="0"/>
                  </a:lnTo>
                  <a:lnTo>
                    <a:pt x="22" y="0"/>
                  </a:lnTo>
                  <a:lnTo>
                    <a:pt x="61" y="68"/>
                  </a:lnTo>
                  <a:lnTo>
                    <a:pt x="61" y="0"/>
                  </a:lnTo>
                  <a:lnTo>
                    <a:pt x="79" y="0"/>
                  </a:lnTo>
                  <a:lnTo>
                    <a:pt x="79" y="96"/>
                  </a:lnTo>
                  <a:lnTo>
                    <a:pt x="79" y="9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8" name="Freeform 44">
              <a:extLst>
                <a:ext uri="{FF2B5EF4-FFF2-40B4-BE49-F238E27FC236}">
                  <a16:creationId xmlns:a16="http://schemas.microsoft.com/office/drawing/2014/main" id="{DDAC55A0-0BA5-D2CF-EE7F-510B800CA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8781" y="2522538"/>
              <a:ext cx="114300" cy="152400"/>
            </a:xfrm>
            <a:custGeom>
              <a:avLst/>
              <a:gdLst>
                <a:gd name="T0" fmla="*/ 72 w 72"/>
                <a:gd name="T1" fmla="*/ 96 h 96"/>
                <a:gd name="T2" fmla="*/ 0 w 72"/>
                <a:gd name="T3" fmla="*/ 96 h 96"/>
                <a:gd name="T4" fmla="*/ 0 w 72"/>
                <a:gd name="T5" fmla="*/ 0 h 96"/>
                <a:gd name="T6" fmla="*/ 71 w 72"/>
                <a:gd name="T7" fmla="*/ 0 h 96"/>
                <a:gd name="T8" fmla="*/ 71 w 72"/>
                <a:gd name="T9" fmla="*/ 16 h 96"/>
                <a:gd name="T10" fmla="*/ 19 w 72"/>
                <a:gd name="T11" fmla="*/ 16 h 96"/>
                <a:gd name="T12" fmla="*/ 19 w 72"/>
                <a:gd name="T13" fmla="*/ 37 h 96"/>
                <a:gd name="T14" fmla="*/ 63 w 72"/>
                <a:gd name="T15" fmla="*/ 37 h 96"/>
                <a:gd name="T16" fmla="*/ 63 w 72"/>
                <a:gd name="T17" fmla="*/ 54 h 96"/>
                <a:gd name="T18" fmla="*/ 19 w 72"/>
                <a:gd name="T19" fmla="*/ 54 h 96"/>
                <a:gd name="T20" fmla="*/ 19 w 72"/>
                <a:gd name="T21" fmla="*/ 79 h 96"/>
                <a:gd name="T22" fmla="*/ 72 w 72"/>
                <a:gd name="T23" fmla="*/ 79 h 96"/>
                <a:gd name="T24" fmla="*/ 72 w 72"/>
                <a:gd name="T25" fmla="*/ 96 h 96"/>
                <a:gd name="T26" fmla="*/ 72 w 72"/>
                <a:gd name="T2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" h="96">
                  <a:moveTo>
                    <a:pt x="72" y="96"/>
                  </a:moveTo>
                  <a:lnTo>
                    <a:pt x="0" y="96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16"/>
                  </a:lnTo>
                  <a:lnTo>
                    <a:pt x="19" y="16"/>
                  </a:lnTo>
                  <a:lnTo>
                    <a:pt x="19" y="37"/>
                  </a:lnTo>
                  <a:lnTo>
                    <a:pt x="63" y="37"/>
                  </a:lnTo>
                  <a:lnTo>
                    <a:pt x="63" y="54"/>
                  </a:lnTo>
                  <a:lnTo>
                    <a:pt x="19" y="54"/>
                  </a:lnTo>
                  <a:lnTo>
                    <a:pt x="19" y="79"/>
                  </a:lnTo>
                  <a:lnTo>
                    <a:pt x="72" y="79"/>
                  </a:lnTo>
                  <a:lnTo>
                    <a:pt x="72" y="96"/>
                  </a:lnTo>
                  <a:lnTo>
                    <a:pt x="72" y="9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79" name="Freeform 45">
              <a:extLst>
                <a:ext uri="{FF2B5EF4-FFF2-40B4-BE49-F238E27FC236}">
                  <a16:creationId xmlns:a16="http://schemas.microsoft.com/office/drawing/2014/main" id="{2EB56AD9-021A-2027-347F-0648A6E87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5781" y="2522538"/>
              <a:ext cx="109538" cy="152400"/>
            </a:xfrm>
            <a:custGeom>
              <a:avLst/>
              <a:gdLst>
                <a:gd name="T0" fmla="*/ 43 w 69"/>
                <a:gd name="T1" fmla="*/ 16 h 96"/>
                <a:gd name="T2" fmla="*/ 43 w 69"/>
                <a:gd name="T3" fmla="*/ 96 h 96"/>
                <a:gd name="T4" fmla="*/ 25 w 69"/>
                <a:gd name="T5" fmla="*/ 96 h 96"/>
                <a:gd name="T6" fmla="*/ 25 w 69"/>
                <a:gd name="T7" fmla="*/ 16 h 96"/>
                <a:gd name="T8" fmla="*/ 0 w 69"/>
                <a:gd name="T9" fmla="*/ 16 h 96"/>
                <a:gd name="T10" fmla="*/ 0 w 69"/>
                <a:gd name="T11" fmla="*/ 0 h 96"/>
                <a:gd name="T12" fmla="*/ 69 w 69"/>
                <a:gd name="T13" fmla="*/ 0 h 96"/>
                <a:gd name="T14" fmla="*/ 69 w 69"/>
                <a:gd name="T15" fmla="*/ 16 h 96"/>
                <a:gd name="T16" fmla="*/ 43 w 69"/>
                <a:gd name="T17" fmla="*/ 1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96">
                  <a:moveTo>
                    <a:pt x="43" y="16"/>
                  </a:moveTo>
                  <a:lnTo>
                    <a:pt x="43" y="96"/>
                  </a:lnTo>
                  <a:lnTo>
                    <a:pt x="25" y="96"/>
                  </a:lnTo>
                  <a:lnTo>
                    <a:pt x="25" y="16"/>
                  </a:lnTo>
                  <a:lnTo>
                    <a:pt x="0" y="16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16"/>
                  </a:lnTo>
                  <a:lnTo>
                    <a:pt x="43" y="1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0" name="Freeform 46">
              <a:extLst>
                <a:ext uri="{FF2B5EF4-FFF2-40B4-BE49-F238E27FC236}">
                  <a16:creationId xmlns:a16="http://schemas.microsoft.com/office/drawing/2014/main" id="{2DCE6DDC-CB51-36CA-794E-51AF60461E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6331" y="2328863"/>
              <a:ext cx="26988" cy="36513"/>
            </a:xfrm>
            <a:custGeom>
              <a:avLst/>
              <a:gdLst>
                <a:gd name="T0" fmla="*/ 17 w 17"/>
                <a:gd name="T1" fmla="*/ 8 h 23"/>
                <a:gd name="T2" fmla="*/ 16 w 17"/>
                <a:gd name="T3" fmla="*/ 11 h 23"/>
                <a:gd name="T4" fmla="*/ 15 w 17"/>
                <a:gd name="T5" fmla="*/ 13 h 23"/>
                <a:gd name="T6" fmla="*/ 13 w 17"/>
                <a:gd name="T7" fmla="*/ 14 h 23"/>
                <a:gd name="T8" fmla="*/ 9 w 17"/>
                <a:gd name="T9" fmla="*/ 15 h 23"/>
                <a:gd name="T10" fmla="*/ 4 w 17"/>
                <a:gd name="T11" fmla="*/ 15 h 23"/>
                <a:gd name="T12" fmla="*/ 4 w 17"/>
                <a:gd name="T13" fmla="*/ 23 h 23"/>
                <a:gd name="T14" fmla="*/ 0 w 17"/>
                <a:gd name="T15" fmla="*/ 23 h 23"/>
                <a:gd name="T16" fmla="*/ 0 w 17"/>
                <a:gd name="T17" fmla="*/ 0 h 23"/>
                <a:gd name="T18" fmla="*/ 9 w 17"/>
                <a:gd name="T19" fmla="*/ 0 h 23"/>
                <a:gd name="T20" fmla="*/ 13 w 17"/>
                <a:gd name="T21" fmla="*/ 1 h 23"/>
                <a:gd name="T22" fmla="*/ 15 w 17"/>
                <a:gd name="T23" fmla="*/ 2 h 23"/>
                <a:gd name="T24" fmla="*/ 16 w 17"/>
                <a:gd name="T25" fmla="*/ 5 h 23"/>
                <a:gd name="T26" fmla="*/ 17 w 17"/>
                <a:gd name="T27" fmla="*/ 8 h 23"/>
                <a:gd name="T28" fmla="*/ 17 w 17"/>
                <a:gd name="T29" fmla="*/ 8 h 23"/>
                <a:gd name="T30" fmla="*/ 4 w 17"/>
                <a:gd name="T31" fmla="*/ 5 h 23"/>
                <a:gd name="T32" fmla="*/ 4 w 17"/>
                <a:gd name="T33" fmla="*/ 11 h 23"/>
                <a:gd name="T34" fmla="*/ 9 w 17"/>
                <a:gd name="T35" fmla="*/ 11 h 23"/>
                <a:gd name="T36" fmla="*/ 12 w 17"/>
                <a:gd name="T37" fmla="*/ 10 h 23"/>
                <a:gd name="T38" fmla="*/ 12 w 17"/>
                <a:gd name="T39" fmla="*/ 5 h 23"/>
                <a:gd name="T40" fmla="*/ 9 w 17"/>
                <a:gd name="T41" fmla="*/ 5 h 23"/>
                <a:gd name="T42" fmla="*/ 4 w 17"/>
                <a:gd name="T43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" h="23">
                  <a:moveTo>
                    <a:pt x="17" y="8"/>
                  </a:moveTo>
                  <a:cubicBezTo>
                    <a:pt x="17" y="9"/>
                    <a:pt x="17" y="10"/>
                    <a:pt x="16" y="11"/>
                  </a:cubicBezTo>
                  <a:cubicBezTo>
                    <a:pt x="16" y="11"/>
                    <a:pt x="15" y="12"/>
                    <a:pt x="15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1" y="15"/>
                    <a:pt x="10" y="15"/>
                    <a:pt x="9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1" y="0"/>
                    <a:pt x="13" y="1"/>
                  </a:cubicBezTo>
                  <a:cubicBezTo>
                    <a:pt x="13" y="1"/>
                    <a:pt x="14" y="2"/>
                    <a:pt x="15" y="2"/>
                  </a:cubicBezTo>
                  <a:cubicBezTo>
                    <a:pt x="15" y="3"/>
                    <a:pt x="16" y="4"/>
                    <a:pt x="16" y="5"/>
                  </a:cubicBezTo>
                  <a:cubicBezTo>
                    <a:pt x="17" y="6"/>
                    <a:pt x="17" y="7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  <a:moveTo>
                    <a:pt x="4" y="5"/>
                  </a:moveTo>
                  <a:cubicBezTo>
                    <a:pt x="4" y="11"/>
                    <a:pt x="4" y="11"/>
                    <a:pt x="4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3" y="9"/>
                    <a:pt x="13" y="7"/>
                    <a:pt x="12" y="5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4" y="5"/>
                    <a:pt x="4" y="5"/>
                    <a:pt x="4" y="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1" name="Freeform 47">
              <a:extLst>
                <a:ext uri="{FF2B5EF4-FFF2-40B4-BE49-F238E27FC236}">
                  <a16:creationId xmlns:a16="http://schemas.microsoft.com/office/drawing/2014/main" id="{13DA9173-3910-0C6E-4FF0-D5B337540E1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6643" y="2328863"/>
              <a:ext cx="34925" cy="36513"/>
            </a:xfrm>
            <a:custGeom>
              <a:avLst/>
              <a:gdLst>
                <a:gd name="T0" fmla="*/ 22 w 22"/>
                <a:gd name="T1" fmla="*/ 23 h 23"/>
                <a:gd name="T2" fmla="*/ 18 w 22"/>
                <a:gd name="T3" fmla="*/ 23 h 23"/>
                <a:gd name="T4" fmla="*/ 18 w 22"/>
                <a:gd name="T5" fmla="*/ 20 h 23"/>
                <a:gd name="T6" fmla="*/ 15 w 22"/>
                <a:gd name="T7" fmla="*/ 23 h 23"/>
                <a:gd name="T8" fmla="*/ 11 w 22"/>
                <a:gd name="T9" fmla="*/ 23 h 23"/>
                <a:gd name="T10" fmla="*/ 7 w 22"/>
                <a:gd name="T11" fmla="*/ 22 h 23"/>
                <a:gd name="T12" fmla="*/ 4 w 22"/>
                <a:gd name="T13" fmla="*/ 20 h 23"/>
                <a:gd name="T14" fmla="*/ 1 w 22"/>
                <a:gd name="T15" fmla="*/ 16 h 23"/>
                <a:gd name="T16" fmla="*/ 1 w 22"/>
                <a:gd name="T17" fmla="*/ 7 h 23"/>
                <a:gd name="T18" fmla="*/ 4 w 22"/>
                <a:gd name="T19" fmla="*/ 3 h 23"/>
                <a:gd name="T20" fmla="*/ 7 w 22"/>
                <a:gd name="T21" fmla="*/ 1 h 23"/>
                <a:gd name="T22" fmla="*/ 11 w 22"/>
                <a:gd name="T23" fmla="*/ 0 h 23"/>
                <a:gd name="T24" fmla="*/ 21 w 22"/>
                <a:gd name="T25" fmla="*/ 6 h 23"/>
                <a:gd name="T26" fmla="*/ 17 w 22"/>
                <a:gd name="T27" fmla="*/ 7 h 23"/>
                <a:gd name="T28" fmla="*/ 14 w 22"/>
                <a:gd name="T29" fmla="*/ 5 h 23"/>
                <a:gd name="T30" fmla="*/ 11 w 22"/>
                <a:gd name="T31" fmla="*/ 4 h 23"/>
                <a:gd name="T32" fmla="*/ 8 w 22"/>
                <a:gd name="T33" fmla="*/ 5 h 23"/>
                <a:gd name="T34" fmla="*/ 6 w 22"/>
                <a:gd name="T35" fmla="*/ 6 h 23"/>
                <a:gd name="T36" fmla="*/ 5 w 22"/>
                <a:gd name="T37" fmla="*/ 9 h 23"/>
                <a:gd name="T38" fmla="*/ 5 w 22"/>
                <a:gd name="T39" fmla="*/ 11 h 23"/>
                <a:gd name="T40" fmla="*/ 5 w 22"/>
                <a:gd name="T41" fmla="*/ 15 h 23"/>
                <a:gd name="T42" fmla="*/ 6 w 22"/>
                <a:gd name="T43" fmla="*/ 17 h 23"/>
                <a:gd name="T44" fmla="*/ 9 w 22"/>
                <a:gd name="T45" fmla="*/ 19 h 23"/>
                <a:gd name="T46" fmla="*/ 11 w 22"/>
                <a:gd name="T47" fmla="*/ 19 h 23"/>
                <a:gd name="T48" fmla="*/ 14 w 22"/>
                <a:gd name="T49" fmla="*/ 19 h 23"/>
                <a:gd name="T50" fmla="*/ 16 w 22"/>
                <a:gd name="T51" fmla="*/ 18 h 23"/>
                <a:gd name="T52" fmla="*/ 17 w 22"/>
                <a:gd name="T53" fmla="*/ 17 h 23"/>
                <a:gd name="T54" fmla="*/ 18 w 22"/>
                <a:gd name="T55" fmla="*/ 15 h 23"/>
                <a:gd name="T56" fmla="*/ 12 w 22"/>
                <a:gd name="T57" fmla="*/ 15 h 23"/>
                <a:gd name="T58" fmla="*/ 12 w 22"/>
                <a:gd name="T59" fmla="*/ 11 h 23"/>
                <a:gd name="T60" fmla="*/ 22 w 22"/>
                <a:gd name="T61" fmla="*/ 11 h 23"/>
                <a:gd name="T62" fmla="*/ 22 w 22"/>
                <a:gd name="T63" fmla="*/ 23 h 23"/>
                <a:gd name="T64" fmla="*/ 22 w 22"/>
                <a:gd name="T65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" h="23">
                  <a:moveTo>
                    <a:pt x="22" y="23"/>
                  </a:moveTo>
                  <a:cubicBezTo>
                    <a:pt x="18" y="23"/>
                    <a:pt x="18" y="23"/>
                    <a:pt x="18" y="23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1"/>
                    <a:pt x="16" y="22"/>
                    <a:pt x="15" y="23"/>
                  </a:cubicBezTo>
                  <a:cubicBezTo>
                    <a:pt x="14" y="23"/>
                    <a:pt x="12" y="23"/>
                    <a:pt x="11" y="23"/>
                  </a:cubicBezTo>
                  <a:cubicBezTo>
                    <a:pt x="10" y="23"/>
                    <a:pt x="8" y="23"/>
                    <a:pt x="7" y="22"/>
                  </a:cubicBezTo>
                  <a:cubicBezTo>
                    <a:pt x="6" y="22"/>
                    <a:pt x="4" y="21"/>
                    <a:pt x="4" y="20"/>
                  </a:cubicBezTo>
                  <a:cubicBezTo>
                    <a:pt x="3" y="19"/>
                    <a:pt x="2" y="18"/>
                    <a:pt x="1" y="16"/>
                  </a:cubicBezTo>
                  <a:cubicBezTo>
                    <a:pt x="0" y="13"/>
                    <a:pt x="0" y="10"/>
                    <a:pt x="1" y="7"/>
                  </a:cubicBezTo>
                  <a:cubicBezTo>
                    <a:pt x="2" y="5"/>
                    <a:pt x="3" y="4"/>
                    <a:pt x="4" y="3"/>
                  </a:cubicBezTo>
                  <a:cubicBezTo>
                    <a:pt x="5" y="2"/>
                    <a:pt x="6" y="1"/>
                    <a:pt x="7" y="1"/>
                  </a:cubicBezTo>
                  <a:cubicBezTo>
                    <a:pt x="8" y="0"/>
                    <a:pt x="10" y="0"/>
                    <a:pt x="11" y="0"/>
                  </a:cubicBezTo>
                  <a:cubicBezTo>
                    <a:pt x="15" y="0"/>
                    <a:pt x="19" y="2"/>
                    <a:pt x="21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6"/>
                    <a:pt x="15" y="5"/>
                    <a:pt x="14" y="5"/>
                  </a:cubicBezTo>
                  <a:cubicBezTo>
                    <a:pt x="13" y="4"/>
                    <a:pt x="12" y="4"/>
                    <a:pt x="11" y="4"/>
                  </a:cubicBezTo>
                  <a:cubicBezTo>
                    <a:pt x="10" y="4"/>
                    <a:pt x="9" y="4"/>
                    <a:pt x="8" y="5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3"/>
                    <a:pt x="5" y="14"/>
                    <a:pt x="5" y="15"/>
                  </a:cubicBezTo>
                  <a:cubicBezTo>
                    <a:pt x="5" y="16"/>
                    <a:pt x="6" y="16"/>
                    <a:pt x="6" y="17"/>
                  </a:cubicBezTo>
                  <a:cubicBezTo>
                    <a:pt x="7" y="18"/>
                    <a:pt x="8" y="19"/>
                    <a:pt x="9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2" y="19"/>
                    <a:pt x="13" y="19"/>
                    <a:pt x="14" y="19"/>
                  </a:cubicBezTo>
                  <a:cubicBezTo>
                    <a:pt x="15" y="18"/>
                    <a:pt x="15" y="18"/>
                    <a:pt x="16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182" name="Grupa 181">
            <a:extLst>
              <a:ext uri="{FF2B5EF4-FFF2-40B4-BE49-F238E27FC236}">
                <a16:creationId xmlns:a16="http://schemas.microsoft.com/office/drawing/2014/main" id="{0DFEA78A-BC66-06A4-D376-1058823F0260}"/>
              </a:ext>
            </a:extLst>
          </p:cNvPr>
          <p:cNvGrpSpPr/>
          <p:nvPr userDrawn="1"/>
        </p:nvGrpSpPr>
        <p:grpSpPr>
          <a:xfrm>
            <a:off x="14802305" y="2436272"/>
            <a:ext cx="2388521" cy="558054"/>
            <a:chOff x="9376231" y="2336800"/>
            <a:chExt cx="1468438" cy="338138"/>
          </a:xfrm>
        </p:grpSpPr>
        <p:sp>
          <p:nvSpPr>
            <p:cNvPr id="183" name="Freeform 48">
              <a:extLst>
                <a:ext uri="{FF2B5EF4-FFF2-40B4-BE49-F238E27FC236}">
                  <a16:creationId xmlns:a16="http://schemas.microsoft.com/office/drawing/2014/main" id="{86D1775F-B1E4-9BFE-FF1C-D4DC40D71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7718" y="2463800"/>
              <a:ext cx="26988" cy="26988"/>
            </a:xfrm>
            <a:custGeom>
              <a:avLst/>
              <a:gdLst>
                <a:gd name="T0" fmla="*/ 9 w 17"/>
                <a:gd name="T1" fmla="*/ 0 h 17"/>
                <a:gd name="T2" fmla="*/ 0 w 17"/>
                <a:gd name="T3" fmla="*/ 9 h 17"/>
                <a:gd name="T4" fmla="*/ 0 w 17"/>
                <a:gd name="T5" fmla="*/ 9 h 17"/>
                <a:gd name="T6" fmla="*/ 9 w 17"/>
                <a:gd name="T7" fmla="*/ 17 h 17"/>
                <a:gd name="T8" fmla="*/ 17 w 17"/>
                <a:gd name="T9" fmla="*/ 8 h 17"/>
                <a:gd name="T10" fmla="*/ 9 w 17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4" y="17"/>
                    <a:pt x="17" y="13"/>
                    <a:pt x="17" y="8"/>
                  </a:cubicBezTo>
                  <a:cubicBezTo>
                    <a:pt x="17" y="3"/>
                    <a:pt x="13" y="0"/>
                    <a:pt x="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4" name="Freeform 49">
              <a:extLst>
                <a:ext uri="{FF2B5EF4-FFF2-40B4-BE49-F238E27FC236}">
                  <a16:creationId xmlns:a16="http://schemas.microsoft.com/office/drawing/2014/main" id="{3439627B-92FF-78B6-4136-B657D9DA1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7081" y="2500313"/>
              <a:ext cx="46038" cy="160338"/>
            </a:xfrm>
            <a:custGeom>
              <a:avLst/>
              <a:gdLst>
                <a:gd name="T0" fmla="*/ 15 w 29"/>
                <a:gd name="T1" fmla="*/ 67 h 101"/>
                <a:gd name="T2" fmla="*/ 0 w 29"/>
                <a:gd name="T3" fmla="*/ 89 h 101"/>
                <a:gd name="T4" fmla="*/ 8 w 29"/>
                <a:gd name="T5" fmla="*/ 101 h 101"/>
                <a:gd name="T6" fmla="*/ 28 w 29"/>
                <a:gd name="T7" fmla="*/ 67 h 101"/>
                <a:gd name="T8" fmla="*/ 28 w 29"/>
                <a:gd name="T9" fmla="*/ 0 h 101"/>
                <a:gd name="T10" fmla="*/ 15 w 29"/>
                <a:gd name="T11" fmla="*/ 0 h 101"/>
                <a:gd name="T12" fmla="*/ 15 w 29"/>
                <a:gd name="T13" fmla="*/ 6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01">
                  <a:moveTo>
                    <a:pt x="15" y="67"/>
                  </a:moveTo>
                  <a:cubicBezTo>
                    <a:pt x="15" y="77"/>
                    <a:pt x="9" y="84"/>
                    <a:pt x="0" y="89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21" y="95"/>
                    <a:pt x="29" y="82"/>
                    <a:pt x="28" y="6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6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5" name="Freeform 50">
              <a:extLst>
                <a:ext uri="{FF2B5EF4-FFF2-40B4-BE49-F238E27FC236}">
                  <a16:creationId xmlns:a16="http://schemas.microsoft.com/office/drawing/2014/main" id="{55A081CE-D093-EDAA-18CF-89BA9EA177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96931" y="2498725"/>
              <a:ext cx="114300" cy="115888"/>
            </a:xfrm>
            <a:custGeom>
              <a:avLst/>
              <a:gdLst>
                <a:gd name="T0" fmla="*/ 60 w 72"/>
                <a:gd name="T1" fmla="*/ 10 h 73"/>
                <a:gd name="T2" fmla="*/ 36 w 72"/>
                <a:gd name="T3" fmla="*/ 0 h 73"/>
                <a:gd name="T4" fmla="*/ 0 w 72"/>
                <a:gd name="T5" fmla="*/ 38 h 73"/>
                <a:gd name="T6" fmla="*/ 36 w 72"/>
                <a:gd name="T7" fmla="*/ 73 h 73"/>
                <a:gd name="T8" fmla="*/ 60 w 72"/>
                <a:gd name="T9" fmla="*/ 63 h 73"/>
                <a:gd name="T10" fmla="*/ 60 w 72"/>
                <a:gd name="T11" fmla="*/ 72 h 73"/>
                <a:gd name="T12" fmla="*/ 72 w 72"/>
                <a:gd name="T13" fmla="*/ 72 h 73"/>
                <a:gd name="T14" fmla="*/ 72 w 72"/>
                <a:gd name="T15" fmla="*/ 1 h 73"/>
                <a:gd name="T16" fmla="*/ 60 w 72"/>
                <a:gd name="T17" fmla="*/ 1 h 73"/>
                <a:gd name="T18" fmla="*/ 60 w 72"/>
                <a:gd name="T19" fmla="*/ 10 h 73"/>
                <a:gd name="T20" fmla="*/ 36 w 72"/>
                <a:gd name="T21" fmla="*/ 59 h 73"/>
                <a:gd name="T22" fmla="*/ 13 w 72"/>
                <a:gd name="T23" fmla="*/ 37 h 73"/>
                <a:gd name="T24" fmla="*/ 35 w 72"/>
                <a:gd name="T25" fmla="*/ 14 h 73"/>
                <a:gd name="T26" fmla="*/ 58 w 72"/>
                <a:gd name="T27" fmla="*/ 36 h 73"/>
                <a:gd name="T28" fmla="*/ 58 w 72"/>
                <a:gd name="T29" fmla="*/ 37 h 73"/>
                <a:gd name="T30" fmla="*/ 36 w 72"/>
                <a:gd name="T31" fmla="*/ 59 h 73"/>
                <a:gd name="T32" fmla="*/ 36 w 72"/>
                <a:gd name="T3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73">
                  <a:moveTo>
                    <a:pt x="60" y="10"/>
                  </a:moveTo>
                  <a:cubicBezTo>
                    <a:pt x="54" y="4"/>
                    <a:pt x="45" y="0"/>
                    <a:pt x="36" y="0"/>
                  </a:cubicBezTo>
                  <a:cubicBezTo>
                    <a:pt x="16" y="1"/>
                    <a:pt x="0" y="17"/>
                    <a:pt x="0" y="38"/>
                  </a:cubicBezTo>
                  <a:cubicBezTo>
                    <a:pt x="1" y="57"/>
                    <a:pt x="16" y="73"/>
                    <a:pt x="36" y="73"/>
                  </a:cubicBezTo>
                  <a:cubicBezTo>
                    <a:pt x="45" y="73"/>
                    <a:pt x="54" y="70"/>
                    <a:pt x="60" y="63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0" y="1"/>
                    <a:pt x="60" y="1"/>
                    <a:pt x="60" y="1"/>
                  </a:cubicBezTo>
                  <a:lnTo>
                    <a:pt x="60" y="10"/>
                  </a:lnTo>
                  <a:close/>
                  <a:moveTo>
                    <a:pt x="36" y="59"/>
                  </a:moveTo>
                  <a:cubicBezTo>
                    <a:pt x="24" y="59"/>
                    <a:pt x="14" y="50"/>
                    <a:pt x="13" y="37"/>
                  </a:cubicBezTo>
                  <a:cubicBezTo>
                    <a:pt x="13" y="25"/>
                    <a:pt x="23" y="15"/>
                    <a:pt x="35" y="14"/>
                  </a:cubicBezTo>
                  <a:cubicBezTo>
                    <a:pt x="47" y="14"/>
                    <a:pt x="58" y="24"/>
                    <a:pt x="58" y="36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8" y="49"/>
                    <a:pt x="49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6" name="Freeform 51">
              <a:extLst>
                <a:ext uri="{FF2B5EF4-FFF2-40B4-BE49-F238E27FC236}">
                  <a16:creationId xmlns:a16="http://schemas.microsoft.com/office/drawing/2014/main" id="{C886C5CD-A06A-AC28-4354-9EE63D155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8218" y="2455863"/>
              <a:ext cx="87313" cy="157163"/>
            </a:xfrm>
            <a:custGeom>
              <a:avLst/>
              <a:gdLst>
                <a:gd name="T0" fmla="*/ 52 w 55"/>
                <a:gd name="T1" fmla="*/ 28 h 99"/>
                <a:gd name="T2" fmla="*/ 36 w 55"/>
                <a:gd name="T3" fmla="*/ 28 h 99"/>
                <a:gd name="T4" fmla="*/ 14 w 55"/>
                <a:gd name="T5" fmla="*/ 54 h 99"/>
                <a:gd name="T6" fmla="*/ 14 w 55"/>
                <a:gd name="T7" fmla="*/ 0 h 99"/>
                <a:gd name="T8" fmla="*/ 0 w 55"/>
                <a:gd name="T9" fmla="*/ 0 h 99"/>
                <a:gd name="T10" fmla="*/ 0 w 55"/>
                <a:gd name="T11" fmla="*/ 99 h 99"/>
                <a:gd name="T12" fmla="*/ 14 w 55"/>
                <a:gd name="T13" fmla="*/ 99 h 99"/>
                <a:gd name="T14" fmla="*/ 14 w 55"/>
                <a:gd name="T15" fmla="*/ 73 h 99"/>
                <a:gd name="T16" fmla="*/ 17 w 55"/>
                <a:gd name="T17" fmla="*/ 69 h 99"/>
                <a:gd name="T18" fmla="*/ 39 w 55"/>
                <a:gd name="T19" fmla="*/ 99 h 99"/>
                <a:gd name="T20" fmla="*/ 55 w 55"/>
                <a:gd name="T21" fmla="*/ 99 h 99"/>
                <a:gd name="T22" fmla="*/ 26 w 55"/>
                <a:gd name="T23" fmla="*/ 58 h 99"/>
                <a:gd name="T24" fmla="*/ 52 w 55"/>
                <a:gd name="T25" fmla="*/ 2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5" h="99">
                  <a:moveTo>
                    <a:pt x="52" y="28"/>
                  </a:moveTo>
                  <a:lnTo>
                    <a:pt x="36" y="28"/>
                  </a:lnTo>
                  <a:lnTo>
                    <a:pt x="14" y="54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99"/>
                  </a:lnTo>
                  <a:lnTo>
                    <a:pt x="14" y="99"/>
                  </a:lnTo>
                  <a:lnTo>
                    <a:pt x="14" y="73"/>
                  </a:lnTo>
                  <a:lnTo>
                    <a:pt x="17" y="69"/>
                  </a:lnTo>
                  <a:lnTo>
                    <a:pt x="39" y="99"/>
                  </a:lnTo>
                  <a:lnTo>
                    <a:pt x="55" y="99"/>
                  </a:lnTo>
                  <a:lnTo>
                    <a:pt x="26" y="58"/>
                  </a:lnTo>
                  <a:lnTo>
                    <a:pt x="52" y="2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7" name="Freeform 52">
              <a:extLst>
                <a:ext uri="{FF2B5EF4-FFF2-40B4-BE49-F238E27FC236}">
                  <a16:creationId xmlns:a16="http://schemas.microsoft.com/office/drawing/2014/main" id="{4F34D9CA-D578-663D-1500-7ADAC7FE9B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31881" y="2455863"/>
              <a:ext cx="114300" cy="158750"/>
            </a:xfrm>
            <a:custGeom>
              <a:avLst/>
              <a:gdLst>
                <a:gd name="T0" fmla="*/ 58 w 72"/>
                <a:gd name="T1" fmla="*/ 36 h 100"/>
                <a:gd name="T2" fmla="*/ 36 w 72"/>
                <a:gd name="T3" fmla="*/ 27 h 100"/>
                <a:gd name="T4" fmla="*/ 0 w 72"/>
                <a:gd name="T5" fmla="*/ 65 h 100"/>
                <a:gd name="T6" fmla="*/ 36 w 72"/>
                <a:gd name="T7" fmla="*/ 100 h 100"/>
                <a:gd name="T8" fmla="*/ 60 w 72"/>
                <a:gd name="T9" fmla="*/ 90 h 100"/>
                <a:gd name="T10" fmla="*/ 60 w 72"/>
                <a:gd name="T11" fmla="*/ 99 h 100"/>
                <a:gd name="T12" fmla="*/ 72 w 72"/>
                <a:gd name="T13" fmla="*/ 99 h 100"/>
                <a:gd name="T14" fmla="*/ 72 w 72"/>
                <a:gd name="T15" fmla="*/ 0 h 100"/>
                <a:gd name="T16" fmla="*/ 58 w 72"/>
                <a:gd name="T17" fmla="*/ 0 h 100"/>
                <a:gd name="T18" fmla="*/ 58 w 72"/>
                <a:gd name="T19" fmla="*/ 36 h 100"/>
                <a:gd name="T20" fmla="*/ 36 w 72"/>
                <a:gd name="T21" fmla="*/ 86 h 100"/>
                <a:gd name="T22" fmla="*/ 14 w 72"/>
                <a:gd name="T23" fmla="*/ 64 h 100"/>
                <a:gd name="T24" fmla="*/ 35 w 72"/>
                <a:gd name="T25" fmla="*/ 41 h 100"/>
                <a:gd name="T26" fmla="*/ 58 w 72"/>
                <a:gd name="T27" fmla="*/ 63 h 100"/>
                <a:gd name="T28" fmla="*/ 58 w 72"/>
                <a:gd name="T29" fmla="*/ 64 h 100"/>
                <a:gd name="T30" fmla="*/ 36 w 72"/>
                <a:gd name="T31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2" h="100">
                  <a:moveTo>
                    <a:pt x="58" y="36"/>
                  </a:moveTo>
                  <a:cubicBezTo>
                    <a:pt x="52" y="30"/>
                    <a:pt x="44" y="27"/>
                    <a:pt x="36" y="27"/>
                  </a:cubicBezTo>
                  <a:cubicBezTo>
                    <a:pt x="16" y="28"/>
                    <a:pt x="0" y="44"/>
                    <a:pt x="0" y="65"/>
                  </a:cubicBezTo>
                  <a:cubicBezTo>
                    <a:pt x="1" y="84"/>
                    <a:pt x="17" y="100"/>
                    <a:pt x="36" y="100"/>
                  </a:cubicBezTo>
                  <a:cubicBezTo>
                    <a:pt x="45" y="100"/>
                    <a:pt x="54" y="97"/>
                    <a:pt x="60" y="9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58" y="36"/>
                  </a:lnTo>
                  <a:close/>
                  <a:moveTo>
                    <a:pt x="36" y="86"/>
                  </a:moveTo>
                  <a:cubicBezTo>
                    <a:pt x="24" y="86"/>
                    <a:pt x="14" y="76"/>
                    <a:pt x="14" y="64"/>
                  </a:cubicBezTo>
                  <a:cubicBezTo>
                    <a:pt x="13" y="52"/>
                    <a:pt x="23" y="42"/>
                    <a:pt x="35" y="41"/>
                  </a:cubicBezTo>
                  <a:cubicBezTo>
                    <a:pt x="48" y="41"/>
                    <a:pt x="58" y="51"/>
                    <a:pt x="58" y="63"/>
                  </a:cubicBezTo>
                  <a:cubicBezTo>
                    <a:pt x="58" y="63"/>
                    <a:pt x="58" y="64"/>
                    <a:pt x="58" y="64"/>
                  </a:cubicBezTo>
                  <a:cubicBezTo>
                    <a:pt x="58" y="76"/>
                    <a:pt x="48" y="86"/>
                    <a:pt x="36" y="8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8" name="Freeform 53">
              <a:extLst>
                <a:ext uri="{FF2B5EF4-FFF2-40B4-BE49-F238E27FC236}">
                  <a16:creationId xmlns:a16="http://schemas.microsoft.com/office/drawing/2014/main" id="{38AF914F-33D6-4C2F-14F1-A97C82E88F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65231" y="2498725"/>
              <a:ext cx="117475" cy="117475"/>
            </a:xfrm>
            <a:custGeom>
              <a:avLst/>
              <a:gdLst>
                <a:gd name="T0" fmla="*/ 38 w 74"/>
                <a:gd name="T1" fmla="*/ 0 h 74"/>
                <a:gd name="T2" fmla="*/ 1 w 74"/>
                <a:gd name="T3" fmla="*/ 36 h 74"/>
                <a:gd name="T4" fmla="*/ 37 w 74"/>
                <a:gd name="T5" fmla="*/ 73 h 74"/>
                <a:gd name="T6" fmla="*/ 74 w 74"/>
                <a:gd name="T7" fmla="*/ 38 h 74"/>
                <a:gd name="T8" fmla="*/ 74 w 74"/>
                <a:gd name="T9" fmla="*/ 37 h 74"/>
                <a:gd name="T10" fmla="*/ 38 w 74"/>
                <a:gd name="T11" fmla="*/ 0 h 74"/>
                <a:gd name="T12" fmla="*/ 38 w 74"/>
                <a:gd name="T13" fmla="*/ 59 h 74"/>
                <a:gd name="T14" fmla="*/ 15 w 74"/>
                <a:gd name="T15" fmla="*/ 37 h 74"/>
                <a:gd name="T16" fmla="*/ 37 w 74"/>
                <a:gd name="T17" fmla="*/ 14 h 74"/>
                <a:gd name="T18" fmla="*/ 60 w 74"/>
                <a:gd name="T19" fmla="*/ 36 h 74"/>
                <a:gd name="T20" fmla="*/ 60 w 74"/>
                <a:gd name="T21" fmla="*/ 37 h 74"/>
                <a:gd name="T22" fmla="*/ 38 w 74"/>
                <a:gd name="T23" fmla="*/ 59 h 74"/>
                <a:gd name="T24" fmla="*/ 38 w 74"/>
                <a:gd name="T25" fmla="*/ 5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" h="74">
                  <a:moveTo>
                    <a:pt x="38" y="0"/>
                  </a:moveTo>
                  <a:cubicBezTo>
                    <a:pt x="18" y="0"/>
                    <a:pt x="1" y="16"/>
                    <a:pt x="1" y="36"/>
                  </a:cubicBezTo>
                  <a:cubicBezTo>
                    <a:pt x="0" y="56"/>
                    <a:pt x="16" y="73"/>
                    <a:pt x="37" y="73"/>
                  </a:cubicBezTo>
                  <a:cubicBezTo>
                    <a:pt x="57" y="74"/>
                    <a:pt x="74" y="58"/>
                    <a:pt x="74" y="3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74" y="17"/>
                    <a:pt x="58" y="0"/>
                    <a:pt x="38" y="0"/>
                  </a:cubicBezTo>
                  <a:moveTo>
                    <a:pt x="38" y="59"/>
                  </a:moveTo>
                  <a:cubicBezTo>
                    <a:pt x="26" y="59"/>
                    <a:pt x="16" y="50"/>
                    <a:pt x="15" y="37"/>
                  </a:cubicBezTo>
                  <a:cubicBezTo>
                    <a:pt x="15" y="25"/>
                    <a:pt x="25" y="15"/>
                    <a:pt x="37" y="14"/>
                  </a:cubicBezTo>
                  <a:cubicBezTo>
                    <a:pt x="50" y="14"/>
                    <a:pt x="60" y="24"/>
                    <a:pt x="60" y="36"/>
                  </a:cubicBezTo>
                  <a:cubicBezTo>
                    <a:pt x="60" y="36"/>
                    <a:pt x="60" y="37"/>
                    <a:pt x="60" y="37"/>
                  </a:cubicBezTo>
                  <a:cubicBezTo>
                    <a:pt x="60" y="49"/>
                    <a:pt x="51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89" name="Freeform 54">
              <a:extLst>
                <a:ext uri="{FF2B5EF4-FFF2-40B4-BE49-F238E27FC236}">
                  <a16:creationId xmlns:a16="http://schemas.microsoft.com/office/drawing/2014/main" id="{8E11AD79-4302-5F04-FE4F-A915FEB4E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08106" y="2463800"/>
              <a:ext cx="28575" cy="26988"/>
            </a:xfrm>
            <a:custGeom>
              <a:avLst/>
              <a:gdLst>
                <a:gd name="T0" fmla="*/ 9 w 18"/>
                <a:gd name="T1" fmla="*/ 0 h 17"/>
                <a:gd name="T2" fmla="*/ 0 w 18"/>
                <a:gd name="T3" fmla="*/ 9 h 17"/>
                <a:gd name="T4" fmla="*/ 0 w 18"/>
                <a:gd name="T5" fmla="*/ 9 h 17"/>
                <a:gd name="T6" fmla="*/ 9 w 18"/>
                <a:gd name="T7" fmla="*/ 17 h 17"/>
                <a:gd name="T8" fmla="*/ 18 w 18"/>
                <a:gd name="T9" fmla="*/ 8 h 17"/>
                <a:gd name="T10" fmla="*/ 9 w 18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7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3"/>
                    <a:pt x="5" y="17"/>
                    <a:pt x="9" y="17"/>
                  </a:cubicBezTo>
                  <a:cubicBezTo>
                    <a:pt x="14" y="17"/>
                    <a:pt x="18" y="13"/>
                    <a:pt x="18" y="8"/>
                  </a:cubicBezTo>
                  <a:cubicBezTo>
                    <a:pt x="17" y="3"/>
                    <a:pt x="14" y="0"/>
                    <a:pt x="9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90" name="Freeform 55">
              <a:extLst>
                <a:ext uri="{FF2B5EF4-FFF2-40B4-BE49-F238E27FC236}">
                  <a16:creationId xmlns:a16="http://schemas.microsoft.com/office/drawing/2014/main" id="{07671517-474B-85CF-F74F-5C4FA3883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89056" y="2500313"/>
              <a:ext cx="44450" cy="160338"/>
            </a:xfrm>
            <a:custGeom>
              <a:avLst/>
              <a:gdLst>
                <a:gd name="T0" fmla="*/ 14 w 28"/>
                <a:gd name="T1" fmla="*/ 67 h 101"/>
                <a:gd name="T2" fmla="*/ 0 w 28"/>
                <a:gd name="T3" fmla="*/ 89 h 101"/>
                <a:gd name="T4" fmla="*/ 7 w 28"/>
                <a:gd name="T5" fmla="*/ 101 h 101"/>
                <a:gd name="T6" fmla="*/ 28 w 28"/>
                <a:gd name="T7" fmla="*/ 67 h 101"/>
                <a:gd name="T8" fmla="*/ 28 w 28"/>
                <a:gd name="T9" fmla="*/ 0 h 101"/>
                <a:gd name="T10" fmla="*/ 14 w 28"/>
                <a:gd name="T11" fmla="*/ 0 h 101"/>
                <a:gd name="T12" fmla="*/ 14 w 28"/>
                <a:gd name="T13" fmla="*/ 6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01">
                  <a:moveTo>
                    <a:pt x="14" y="67"/>
                  </a:moveTo>
                  <a:cubicBezTo>
                    <a:pt x="14" y="77"/>
                    <a:pt x="8" y="84"/>
                    <a:pt x="0" y="89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20" y="95"/>
                    <a:pt x="28" y="82"/>
                    <a:pt x="28" y="6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14" y="6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91" name="Freeform 56">
              <a:extLst>
                <a:ext uri="{FF2B5EF4-FFF2-40B4-BE49-F238E27FC236}">
                  <a16:creationId xmlns:a16="http://schemas.microsoft.com/office/drawing/2014/main" id="{7C0B3D9D-59F9-9E18-6350-06E77FEC23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7318" y="2498725"/>
              <a:ext cx="114300" cy="115888"/>
            </a:xfrm>
            <a:custGeom>
              <a:avLst/>
              <a:gdLst>
                <a:gd name="T0" fmla="*/ 60 w 72"/>
                <a:gd name="T1" fmla="*/ 10 h 73"/>
                <a:gd name="T2" fmla="*/ 37 w 72"/>
                <a:gd name="T3" fmla="*/ 0 h 73"/>
                <a:gd name="T4" fmla="*/ 1 w 72"/>
                <a:gd name="T5" fmla="*/ 38 h 73"/>
                <a:gd name="T6" fmla="*/ 37 w 72"/>
                <a:gd name="T7" fmla="*/ 73 h 73"/>
                <a:gd name="T8" fmla="*/ 60 w 72"/>
                <a:gd name="T9" fmla="*/ 63 h 73"/>
                <a:gd name="T10" fmla="*/ 60 w 72"/>
                <a:gd name="T11" fmla="*/ 72 h 73"/>
                <a:gd name="T12" fmla="*/ 72 w 72"/>
                <a:gd name="T13" fmla="*/ 72 h 73"/>
                <a:gd name="T14" fmla="*/ 72 w 72"/>
                <a:gd name="T15" fmla="*/ 1 h 73"/>
                <a:gd name="T16" fmla="*/ 60 w 72"/>
                <a:gd name="T17" fmla="*/ 1 h 73"/>
                <a:gd name="T18" fmla="*/ 60 w 72"/>
                <a:gd name="T19" fmla="*/ 10 h 73"/>
                <a:gd name="T20" fmla="*/ 37 w 72"/>
                <a:gd name="T21" fmla="*/ 59 h 73"/>
                <a:gd name="T22" fmla="*/ 14 w 72"/>
                <a:gd name="T23" fmla="*/ 37 h 73"/>
                <a:gd name="T24" fmla="*/ 35 w 72"/>
                <a:gd name="T25" fmla="*/ 14 h 73"/>
                <a:gd name="T26" fmla="*/ 58 w 72"/>
                <a:gd name="T27" fmla="*/ 36 h 73"/>
                <a:gd name="T28" fmla="*/ 58 w 72"/>
                <a:gd name="T29" fmla="*/ 37 h 73"/>
                <a:gd name="T30" fmla="*/ 37 w 72"/>
                <a:gd name="T31" fmla="*/ 59 h 73"/>
                <a:gd name="T32" fmla="*/ 37 w 72"/>
                <a:gd name="T3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73">
                  <a:moveTo>
                    <a:pt x="60" y="10"/>
                  </a:moveTo>
                  <a:cubicBezTo>
                    <a:pt x="54" y="4"/>
                    <a:pt x="45" y="0"/>
                    <a:pt x="37" y="0"/>
                  </a:cubicBezTo>
                  <a:cubicBezTo>
                    <a:pt x="16" y="1"/>
                    <a:pt x="0" y="17"/>
                    <a:pt x="1" y="38"/>
                  </a:cubicBezTo>
                  <a:cubicBezTo>
                    <a:pt x="1" y="57"/>
                    <a:pt x="17" y="73"/>
                    <a:pt x="37" y="73"/>
                  </a:cubicBezTo>
                  <a:cubicBezTo>
                    <a:pt x="46" y="73"/>
                    <a:pt x="54" y="70"/>
                    <a:pt x="60" y="63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60" y="1"/>
                    <a:pt x="60" y="1"/>
                    <a:pt x="60" y="1"/>
                  </a:cubicBezTo>
                  <a:lnTo>
                    <a:pt x="60" y="10"/>
                  </a:lnTo>
                  <a:close/>
                  <a:moveTo>
                    <a:pt x="37" y="59"/>
                  </a:moveTo>
                  <a:cubicBezTo>
                    <a:pt x="24" y="59"/>
                    <a:pt x="14" y="50"/>
                    <a:pt x="14" y="37"/>
                  </a:cubicBezTo>
                  <a:cubicBezTo>
                    <a:pt x="13" y="25"/>
                    <a:pt x="23" y="15"/>
                    <a:pt x="35" y="14"/>
                  </a:cubicBezTo>
                  <a:cubicBezTo>
                    <a:pt x="48" y="14"/>
                    <a:pt x="58" y="24"/>
                    <a:pt x="58" y="36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9" y="49"/>
                    <a:pt x="49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92" name="Freeform 57">
              <a:extLst>
                <a:ext uri="{FF2B5EF4-FFF2-40B4-BE49-F238E27FC236}">
                  <a16:creationId xmlns:a16="http://schemas.microsoft.com/office/drawing/2014/main" id="{6EFBA1F0-8777-70F8-881B-38459EB5B7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95431" y="2455863"/>
              <a:ext cx="112713" cy="158750"/>
            </a:xfrm>
            <a:custGeom>
              <a:avLst/>
              <a:gdLst>
                <a:gd name="T0" fmla="*/ 58 w 71"/>
                <a:gd name="T1" fmla="*/ 36 h 100"/>
                <a:gd name="T2" fmla="*/ 36 w 71"/>
                <a:gd name="T3" fmla="*/ 27 h 100"/>
                <a:gd name="T4" fmla="*/ 0 w 71"/>
                <a:gd name="T5" fmla="*/ 65 h 100"/>
                <a:gd name="T6" fmla="*/ 36 w 71"/>
                <a:gd name="T7" fmla="*/ 100 h 100"/>
                <a:gd name="T8" fmla="*/ 60 w 71"/>
                <a:gd name="T9" fmla="*/ 90 h 100"/>
                <a:gd name="T10" fmla="*/ 60 w 71"/>
                <a:gd name="T11" fmla="*/ 99 h 100"/>
                <a:gd name="T12" fmla="*/ 71 w 71"/>
                <a:gd name="T13" fmla="*/ 99 h 100"/>
                <a:gd name="T14" fmla="*/ 71 w 71"/>
                <a:gd name="T15" fmla="*/ 0 h 100"/>
                <a:gd name="T16" fmla="*/ 58 w 71"/>
                <a:gd name="T17" fmla="*/ 0 h 100"/>
                <a:gd name="T18" fmla="*/ 58 w 71"/>
                <a:gd name="T19" fmla="*/ 36 h 100"/>
                <a:gd name="T20" fmla="*/ 36 w 71"/>
                <a:gd name="T21" fmla="*/ 86 h 100"/>
                <a:gd name="T22" fmla="*/ 13 w 71"/>
                <a:gd name="T23" fmla="*/ 64 h 100"/>
                <a:gd name="T24" fmla="*/ 35 w 71"/>
                <a:gd name="T25" fmla="*/ 41 h 100"/>
                <a:gd name="T26" fmla="*/ 58 w 71"/>
                <a:gd name="T27" fmla="*/ 63 h 100"/>
                <a:gd name="T28" fmla="*/ 58 w 71"/>
                <a:gd name="T29" fmla="*/ 64 h 100"/>
                <a:gd name="T30" fmla="*/ 36 w 71"/>
                <a:gd name="T31" fmla="*/ 8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58" y="36"/>
                  </a:moveTo>
                  <a:cubicBezTo>
                    <a:pt x="52" y="30"/>
                    <a:pt x="44" y="27"/>
                    <a:pt x="36" y="27"/>
                  </a:cubicBezTo>
                  <a:cubicBezTo>
                    <a:pt x="16" y="28"/>
                    <a:pt x="0" y="44"/>
                    <a:pt x="0" y="65"/>
                  </a:cubicBezTo>
                  <a:cubicBezTo>
                    <a:pt x="1" y="84"/>
                    <a:pt x="16" y="100"/>
                    <a:pt x="36" y="100"/>
                  </a:cubicBezTo>
                  <a:cubicBezTo>
                    <a:pt x="45" y="100"/>
                    <a:pt x="53" y="97"/>
                    <a:pt x="60" y="90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58" y="0"/>
                    <a:pt x="58" y="0"/>
                    <a:pt x="58" y="0"/>
                  </a:cubicBezTo>
                  <a:lnTo>
                    <a:pt x="58" y="36"/>
                  </a:lnTo>
                  <a:close/>
                  <a:moveTo>
                    <a:pt x="36" y="86"/>
                  </a:moveTo>
                  <a:cubicBezTo>
                    <a:pt x="24" y="86"/>
                    <a:pt x="14" y="76"/>
                    <a:pt x="13" y="64"/>
                  </a:cubicBezTo>
                  <a:cubicBezTo>
                    <a:pt x="13" y="52"/>
                    <a:pt x="23" y="42"/>
                    <a:pt x="35" y="41"/>
                  </a:cubicBezTo>
                  <a:cubicBezTo>
                    <a:pt x="47" y="41"/>
                    <a:pt x="57" y="51"/>
                    <a:pt x="58" y="63"/>
                  </a:cubicBezTo>
                  <a:cubicBezTo>
                    <a:pt x="58" y="63"/>
                    <a:pt x="58" y="64"/>
                    <a:pt x="58" y="64"/>
                  </a:cubicBezTo>
                  <a:cubicBezTo>
                    <a:pt x="58" y="76"/>
                    <a:pt x="48" y="86"/>
                    <a:pt x="36" y="8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93" name="Freeform 58">
              <a:extLst>
                <a:ext uri="{FF2B5EF4-FFF2-40B4-BE49-F238E27FC236}">
                  <a16:creationId xmlns:a16="http://schemas.microsoft.com/office/drawing/2014/main" id="{339ECEBE-3EE4-5F42-1BFD-FC16A11B9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31956" y="2498725"/>
              <a:ext cx="112713" cy="115888"/>
            </a:xfrm>
            <a:custGeom>
              <a:avLst/>
              <a:gdLst>
                <a:gd name="T0" fmla="*/ 37 w 71"/>
                <a:gd name="T1" fmla="*/ 60 h 73"/>
                <a:gd name="T2" fmla="*/ 15 w 71"/>
                <a:gd name="T3" fmla="*/ 41 h 73"/>
                <a:gd name="T4" fmla="*/ 71 w 71"/>
                <a:gd name="T5" fmla="*/ 41 h 73"/>
                <a:gd name="T6" fmla="*/ 36 w 71"/>
                <a:gd name="T7" fmla="*/ 0 h 73"/>
                <a:gd name="T8" fmla="*/ 1 w 71"/>
                <a:gd name="T9" fmla="*/ 35 h 73"/>
                <a:gd name="T10" fmla="*/ 1 w 71"/>
                <a:gd name="T11" fmla="*/ 36 h 73"/>
                <a:gd name="T12" fmla="*/ 37 w 71"/>
                <a:gd name="T13" fmla="*/ 73 h 73"/>
                <a:gd name="T14" fmla="*/ 37 w 71"/>
                <a:gd name="T15" fmla="*/ 73 h 73"/>
                <a:gd name="T16" fmla="*/ 66 w 71"/>
                <a:gd name="T17" fmla="*/ 60 h 73"/>
                <a:gd name="T18" fmla="*/ 58 w 71"/>
                <a:gd name="T19" fmla="*/ 50 h 73"/>
                <a:gd name="T20" fmla="*/ 37 w 71"/>
                <a:gd name="T21" fmla="*/ 60 h 73"/>
                <a:gd name="T22" fmla="*/ 36 w 71"/>
                <a:gd name="T23" fmla="*/ 12 h 73"/>
                <a:gd name="T24" fmla="*/ 56 w 71"/>
                <a:gd name="T25" fmla="*/ 30 h 73"/>
                <a:gd name="T26" fmla="*/ 15 w 71"/>
                <a:gd name="T27" fmla="*/ 30 h 73"/>
                <a:gd name="T28" fmla="*/ 36 w 71"/>
                <a:gd name="T29" fmla="*/ 12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73">
                  <a:moveTo>
                    <a:pt x="37" y="60"/>
                  </a:moveTo>
                  <a:cubicBezTo>
                    <a:pt x="26" y="59"/>
                    <a:pt x="17" y="52"/>
                    <a:pt x="15" y="41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1" y="16"/>
                    <a:pt x="56" y="0"/>
                    <a:pt x="36" y="0"/>
                  </a:cubicBezTo>
                  <a:cubicBezTo>
                    <a:pt x="17" y="0"/>
                    <a:pt x="1" y="15"/>
                    <a:pt x="1" y="35"/>
                  </a:cubicBezTo>
                  <a:cubicBezTo>
                    <a:pt x="1" y="35"/>
                    <a:pt x="1" y="35"/>
                    <a:pt x="1" y="36"/>
                  </a:cubicBezTo>
                  <a:cubicBezTo>
                    <a:pt x="0" y="56"/>
                    <a:pt x="16" y="73"/>
                    <a:pt x="37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48" y="73"/>
                    <a:pt x="59" y="68"/>
                    <a:pt x="66" y="6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2" y="56"/>
                    <a:pt x="45" y="59"/>
                    <a:pt x="37" y="60"/>
                  </a:cubicBezTo>
                  <a:moveTo>
                    <a:pt x="36" y="12"/>
                  </a:moveTo>
                  <a:cubicBezTo>
                    <a:pt x="46" y="13"/>
                    <a:pt x="54" y="20"/>
                    <a:pt x="56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7" y="20"/>
                    <a:pt x="25" y="12"/>
                    <a:pt x="36" y="12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94" name="Freeform 59">
              <a:extLst>
                <a:ext uri="{FF2B5EF4-FFF2-40B4-BE49-F238E27FC236}">
                  <a16:creationId xmlns:a16="http://schemas.microsoft.com/office/drawing/2014/main" id="{227150B2-17C9-9128-FA22-6D5E26275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2743" y="2547938"/>
              <a:ext cx="82550" cy="88900"/>
            </a:xfrm>
            <a:custGeom>
              <a:avLst/>
              <a:gdLst>
                <a:gd name="T0" fmla="*/ 24 w 52"/>
                <a:gd name="T1" fmla="*/ 8 h 56"/>
                <a:gd name="T2" fmla="*/ 22 w 52"/>
                <a:gd name="T3" fmla="*/ 0 h 56"/>
                <a:gd name="T4" fmla="*/ 3 w 52"/>
                <a:gd name="T5" fmla="*/ 7 h 56"/>
                <a:gd name="T6" fmla="*/ 0 w 52"/>
                <a:gd name="T7" fmla="*/ 7 h 56"/>
                <a:gd name="T8" fmla="*/ 13 w 52"/>
                <a:gd name="T9" fmla="*/ 23 h 56"/>
                <a:gd name="T10" fmla="*/ 45 w 52"/>
                <a:gd name="T11" fmla="*/ 56 h 56"/>
                <a:gd name="T12" fmla="*/ 52 w 52"/>
                <a:gd name="T13" fmla="*/ 43 h 56"/>
                <a:gd name="T14" fmla="*/ 24 w 52"/>
                <a:gd name="T15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56">
                  <a:moveTo>
                    <a:pt x="24" y="8"/>
                  </a:moveTo>
                  <a:cubicBezTo>
                    <a:pt x="23" y="5"/>
                    <a:pt x="22" y="3"/>
                    <a:pt x="22" y="0"/>
                  </a:cubicBezTo>
                  <a:cubicBezTo>
                    <a:pt x="16" y="4"/>
                    <a:pt x="9" y="7"/>
                    <a:pt x="3" y="7"/>
                  </a:cubicBezTo>
                  <a:cubicBezTo>
                    <a:pt x="2" y="7"/>
                    <a:pt x="1" y="7"/>
                    <a:pt x="0" y="7"/>
                  </a:cubicBezTo>
                  <a:cubicBezTo>
                    <a:pt x="4" y="11"/>
                    <a:pt x="9" y="17"/>
                    <a:pt x="13" y="23"/>
                  </a:cubicBezTo>
                  <a:cubicBezTo>
                    <a:pt x="23" y="35"/>
                    <a:pt x="34" y="46"/>
                    <a:pt x="45" y="56"/>
                  </a:cubicBezTo>
                  <a:cubicBezTo>
                    <a:pt x="46" y="51"/>
                    <a:pt x="49" y="47"/>
                    <a:pt x="52" y="43"/>
                  </a:cubicBezTo>
                  <a:cubicBezTo>
                    <a:pt x="40" y="33"/>
                    <a:pt x="28" y="20"/>
                    <a:pt x="24" y="8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195" name="Freeform 60">
              <a:extLst>
                <a:ext uri="{FF2B5EF4-FFF2-40B4-BE49-F238E27FC236}">
                  <a16:creationId xmlns:a16="http://schemas.microsoft.com/office/drawing/2014/main" id="{1DD4F9D4-6CE9-CF67-03BB-F7DF86F3E6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3393" y="2408238"/>
              <a:ext cx="153988" cy="209550"/>
            </a:xfrm>
            <a:custGeom>
              <a:avLst/>
              <a:gdLst>
                <a:gd name="T0" fmla="*/ 74 w 97"/>
                <a:gd name="T1" fmla="*/ 0 h 132"/>
                <a:gd name="T2" fmla="*/ 59 w 97"/>
                <a:gd name="T3" fmla="*/ 21 h 132"/>
                <a:gd name="T4" fmla="*/ 0 w 97"/>
                <a:gd name="T5" fmla="*/ 125 h 132"/>
                <a:gd name="T6" fmla="*/ 13 w 97"/>
                <a:gd name="T7" fmla="*/ 132 h 132"/>
                <a:gd name="T8" fmla="*/ 75 w 97"/>
                <a:gd name="T9" fmla="*/ 39 h 132"/>
                <a:gd name="T10" fmla="*/ 97 w 97"/>
                <a:gd name="T11" fmla="*/ 23 h 132"/>
                <a:gd name="T12" fmla="*/ 74 w 97"/>
                <a:gd name="T1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132">
                  <a:moveTo>
                    <a:pt x="74" y="0"/>
                  </a:moveTo>
                  <a:cubicBezTo>
                    <a:pt x="70" y="6"/>
                    <a:pt x="65" y="13"/>
                    <a:pt x="59" y="21"/>
                  </a:cubicBezTo>
                  <a:cubicBezTo>
                    <a:pt x="23" y="70"/>
                    <a:pt x="7" y="107"/>
                    <a:pt x="0" y="125"/>
                  </a:cubicBezTo>
                  <a:cubicBezTo>
                    <a:pt x="5" y="126"/>
                    <a:pt x="10" y="128"/>
                    <a:pt x="13" y="132"/>
                  </a:cubicBezTo>
                  <a:cubicBezTo>
                    <a:pt x="23" y="110"/>
                    <a:pt x="46" y="63"/>
                    <a:pt x="75" y="39"/>
                  </a:cubicBezTo>
                  <a:cubicBezTo>
                    <a:pt x="83" y="33"/>
                    <a:pt x="91" y="27"/>
                    <a:pt x="97" y="23"/>
                  </a:cubicBezTo>
                  <a:cubicBezTo>
                    <a:pt x="86" y="19"/>
                    <a:pt x="78" y="10"/>
                    <a:pt x="74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13" name="Freeform 61">
              <a:extLst>
                <a:ext uri="{FF2B5EF4-FFF2-40B4-BE49-F238E27FC236}">
                  <a16:creationId xmlns:a16="http://schemas.microsoft.com/office/drawing/2014/main" id="{180BA3C1-3CF9-C1C3-CE79-C1811DD7C2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93706" y="2613025"/>
              <a:ext cx="61913" cy="61913"/>
            </a:xfrm>
            <a:custGeom>
              <a:avLst/>
              <a:gdLst>
                <a:gd name="T0" fmla="*/ 19 w 39"/>
                <a:gd name="T1" fmla="*/ 0 h 39"/>
                <a:gd name="T2" fmla="*/ 19 w 39"/>
                <a:gd name="T3" fmla="*/ 0 h 39"/>
                <a:gd name="T4" fmla="*/ 0 w 39"/>
                <a:gd name="T5" fmla="*/ 20 h 39"/>
                <a:gd name="T6" fmla="*/ 19 w 39"/>
                <a:gd name="T7" fmla="*/ 39 h 39"/>
                <a:gd name="T8" fmla="*/ 39 w 39"/>
                <a:gd name="T9" fmla="*/ 19 h 39"/>
                <a:gd name="T10" fmla="*/ 19 w 39"/>
                <a:gd name="T11" fmla="*/ 0 h 39"/>
                <a:gd name="T12" fmla="*/ 19 w 39"/>
                <a:gd name="T13" fmla="*/ 27 h 39"/>
                <a:gd name="T14" fmla="*/ 12 w 39"/>
                <a:gd name="T15" fmla="*/ 19 h 39"/>
                <a:gd name="T16" fmla="*/ 19 w 39"/>
                <a:gd name="T17" fmla="*/ 12 h 39"/>
                <a:gd name="T18" fmla="*/ 27 w 39"/>
                <a:gd name="T19" fmla="*/ 19 h 39"/>
                <a:gd name="T20" fmla="*/ 27 w 39"/>
                <a:gd name="T21" fmla="*/ 19 h 39"/>
                <a:gd name="T22" fmla="*/ 20 w 39"/>
                <a:gd name="T23" fmla="*/ 27 h 39"/>
                <a:gd name="T24" fmla="*/ 19 w 39"/>
                <a:gd name="T25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39">
                  <a:moveTo>
                    <a:pt x="19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0"/>
                    <a:pt x="9" y="39"/>
                    <a:pt x="19" y="39"/>
                  </a:cubicBezTo>
                  <a:cubicBezTo>
                    <a:pt x="30" y="39"/>
                    <a:pt x="39" y="30"/>
                    <a:pt x="39" y="19"/>
                  </a:cubicBezTo>
                  <a:cubicBezTo>
                    <a:pt x="39" y="9"/>
                    <a:pt x="30" y="0"/>
                    <a:pt x="19" y="0"/>
                  </a:cubicBezTo>
                  <a:moveTo>
                    <a:pt x="19" y="27"/>
                  </a:moveTo>
                  <a:cubicBezTo>
                    <a:pt x="15" y="27"/>
                    <a:pt x="12" y="24"/>
                    <a:pt x="12" y="19"/>
                  </a:cubicBezTo>
                  <a:cubicBezTo>
                    <a:pt x="12" y="15"/>
                    <a:pt x="15" y="12"/>
                    <a:pt x="19" y="12"/>
                  </a:cubicBezTo>
                  <a:cubicBezTo>
                    <a:pt x="24" y="12"/>
                    <a:pt x="27" y="15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24"/>
                    <a:pt x="24" y="27"/>
                    <a:pt x="20" y="27"/>
                  </a:cubicBezTo>
                  <a:cubicBezTo>
                    <a:pt x="19" y="27"/>
                    <a:pt x="19" y="27"/>
                    <a:pt x="19" y="2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14" name="Freeform 62">
              <a:extLst>
                <a:ext uri="{FF2B5EF4-FFF2-40B4-BE49-F238E27FC236}">
                  <a16:creationId xmlns:a16="http://schemas.microsoft.com/office/drawing/2014/main" id="{EF5F3F61-0569-CE7C-30C5-877247837F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61981" y="2336800"/>
              <a:ext cx="100013" cy="100013"/>
            </a:xfrm>
            <a:custGeom>
              <a:avLst/>
              <a:gdLst>
                <a:gd name="T0" fmla="*/ 32 w 63"/>
                <a:gd name="T1" fmla="*/ 0 h 63"/>
                <a:gd name="T2" fmla="*/ 0 w 63"/>
                <a:gd name="T3" fmla="*/ 31 h 63"/>
                <a:gd name="T4" fmla="*/ 31 w 63"/>
                <a:gd name="T5" fmla="*/ 63 h 63"/>
                <a:gd name="T6" fmla="*/ 63 w 63"/>
                <a:gd name="T7" fmla="*/ 32 h 63"/>
                <a:gd name="T8" fmla="*/ 63 w 63"/>
                <a:gd name="T9" fmla="*/ 31 h 63"/>
                <a:gd name="T10" fmla="*/ 32 w 63"/>
                <a:gd name="T11" fmla="*/ 0 h 63"/>
                <a:gd name="T12" fmla="*/ 31 w 63"/>
                <a:gd name="T13" fmla="*/ 47 h 63"/>
                <a:gd name="T14" fmla="*/ 16 w 63"/>
                <a:gd name="T15" fmla="*/ 32 h 63"/>
                <a:gd name="T16" fmla="*/ 31 w 63"/>
                <a:gd name="T17" fmla="*/ 16 h 63"/>
                <a:gd name="T18" fmla="*/ 47 w 63"/>
                <a:gd name="T19" fmla="*/ 32 h 63"/>
                <a:gd name="T20" fmla="*/ 47 w 63"/>
                <a:gd name="T21" fmla="*/ 32 h 63"/>
                <a:gd name="T22" fmla="*/ 31 w 63"/>
                <a:gd name="T23" fmla="*/ 47 h 63"/>
                <a:gd name="T24" fmla="*/ 31 w 63"/>
                <a:gd name="T25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3">
                  <a:moveTo>
                    <a:pt x="32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1" y="63"/>
                  </a:cubicBezTo>
                  <a:cubicBezTo>
                    <a:pt x="49" y="63"/>
                    <a:pt x="63" y="49"/>
                    <a:pt x="63" y="32"/>
                  </a:cubicBezTo>
                  <a:cubicBezTo>
                    <a:pt x="63" y="32"/>
                    <a:pt x="63" y="32"/>
                    <a:pt x="63" y="31"/>
                  </a:cubicBezTo>
                  <a:cubicBezTo>
                    <a:pt x="63" y="14"/>
                    <a:pt x="49" y="0"/>
                    <a:pt x="32" y="0"/>
                  </a:cubicBezTo>
                  <a:moveTo>
                    <a:pt x="31" y="47"/>
                  </a:moveTo>
                  <a:cubicBezTo>
                    <a:pt x="23" y="47"/>
                    <a:pt x="16" y="40"/>
                    <a:pt x="16" y="32"/>
                  </a:cubicBezTo>
                  <a:cubicBezTo>
                    <a:pt x="16" y="23"/>
                    <a:pt x="23" y="16"/>
                    <a:pt x="31" y="16"/>
                  </a:cubicBezTo>
                  <a:cubicBezTo>
                    <a:pt x="40" y="16"/>
                    <a:pt x="47" y="23"/>
                    <a:pt x="47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0"/>
                    <a:pt x="40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15" name="Freeform 63">
              <a:extLst>
                <a:ext uri="{FF2B5EF4-FFF2-40B4-BE49-F238E27FC236}">
                  <a16:creationId xmlns:a16="http://schemas.microsoft.com/office/drawing/2014/main" id="{962A0A07-D539-D71F-685F-F8A91378DE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76231" y="2470150"/>
              <a:ext cx="79375" cy="77788"/>
            </a:xfrm>
            <a:custGeom>
              <a:avLst/>
              <a:gdLst>
                <a:gd name="T0" fmla="*/ 50 w 50"/>
                <a:gd name="T1" fmla="*/ 25 h 49"/>
                <a:gd name="T2" fmla="*/ 25 w 50"/>
                <a:gd name="T3" fmla="*/ 0 h 49"/>
                <a:gd name="T4" fmla="*/ 0 w 50"/>
                <a:gd name="T5" fmla="*/ 24 h 49"/>
                <a:gd name="T6" fmla="*/ 25 w 50"/>
                <a:gd name="T7" fmla="*/ 49 h 49"/>
                <a:gd name="T8" fmla="*/ 50 w 50"/>
                <a:gd name="T9" fmla="*/ 25 h 49"/>
                <a:gd name="T10" fmla="*/ 50 w 50"/>
                <a:gd name="T11" fmla="*/ 25 h 49"/>
                <a:gd name="T12" fmla="*/ 14 w 50"/>
                <a:gd name="T13" fmla="*/ 25 h 49"/>
                <a:gd name="T14" fmla="*/ 25 w 50"/>
                <a:gd name="T15" fmla="*/ 13 h 49"/>
                <a:gd name="T16" fmla="*/ 37 w 50"/>
                <a:gd name="T17" fmla="*/ 24 h 49"/>
                <a:gd name="T18" fmla="*/ 25 w 50"/>
                <a:gd name="T19" fmla="*/ 36 h 49"/>
                <a:gd name="T20" fmla="*/ 25 w 50"/>
                <a:gd name="T21" fmla="*/ 36 h 49"/>
                <a:gd name="T22" fmla="*/ 14 w 50"/>
                <a:gd name="T23" fmla="*/ 2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49">
                  <a:moveTo>
                    <a:pt x="50" y="25"/>
                  </a:move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9"/>
                    <a:pt x="25" y="49"/>
                  </a:cubicBezTo>
                  <a:cubicBezTo>
                    <a:pt x="39" y="49"/>
                    <a:pt x="50" y="38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moveTo>
                    <a:pt x="14" y="25"/>
                  </a:moveTo>
                  <a:cubicBezTo>
                    <a:pt x="14" y="18"/>
                    <a:pt x="19" y="13"/>
                    <a:pt x="25" y="13"/>
                  </a:cubicBezTo>
                  <a:cubicBezTo>
                    <a:pt x="31" y="13"/>
                    <a:pt x="37" y="18"/>
                    <a:pt x="37" y="24"/>
                  </a:cubicBezTo>
                  <a:cubicBezTo>
                    <a:pt x="37" y="31"/>
                    <a:pt x="32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19" y="36"/>
                    <a:pt x="14" y="31"/>
                    <a:pt x="14" y="2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222" name="Grupa 221">
            <a:extLst>
              <a:ext uri="{FF2B5EF4-FFF2-40B4-BE49-F238E27FC236}">
                <a16:creationId xmlns:a16="http://schemas.microsoft.com/office/drawing/2014/main" id="{7F78FB73-99C9-8816-1CF1-8C8975AEA503}"/>
              </a:ext>
            </a:extLst>
          </p:cNvPr>
          <p:cNvGrpSpPr/>
          <p:nvPr userDrawn="1"/>
        </p:nvGrpSpPr>
        <p:grpSpPr>
          <a:xfrm>
            <a:off x="3838353" y="4077842"/>
            <a:ext cx="2465986" cy="482074"/>
            <a:chOff x="2809876" y="3586163"/>
            <a:chExt cx="1516063" cy="292100"/>
          </a:xfrm>
        </p:grpSpPr>
        <p:sp>
          <p:nvSpPr>
            <p:cNvPr id="224" name="Freeform 68">
              <a:extLst>
                <a:ext uri="{FF2B5EF4-FFF2-40B4-BE49-F238E27FC236}">
                  <a16:creationId xmlns:a16="http://schemas.microsoft.com/office/drawing/2014/main" id="{1AD02D8D-FC39-28FE-7930-D890A8F7E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46501" y="3654425"/>
              <a:ext cx="153988" cy="153988"/>
            </a:xfrm>
            <a:custGeom>
              <a:avLst/>
              <a:gdLst>
                <a:gd name="T0" fmla="*/ 48 w 97"/>
                <a:gd name="T1" fmla="*/ 97 h 97"/>
                <a:gd name="T2" fmla="*/ 0 w 97"/>
                <a:gd name="T3" fmla="*/ 49 h 97"/>
                <a:gd name="T4" fmla="*/ 48 w 97"/>
                <a:gd name="T5" fmla="*/ 0 h 97"/>
                <a:gd name="T6" fmla="*/ 97 w 97"/>
                <a:gd name="T7" fmla="*/ 49 h 97"/>
                <a:gd name="T8" fmla="*/ 49 w 97"/>
                <a:gd name="T9" fmla="*/ 97 h 97"/>
                <a:gd name="T10" fmla="*/ 48 w 97"/>
                <a:gd name="T11" fmla="*/ 97 h 97"/>
                <a:gd name="T12" fmla="*/ 48 w 97"/>
                <a:gd name="T13" fmla="*/ 24 h 97"/>
                <a:gd name="T14" fmla="*/ 23 w 97"/>
                <a:gd name="T15" fmla="*/ 48 h 97"/>
                <a:gd name="T16" fmla="*/ 47 w 97"/>
                <a:gd name="T17" fmla="*/ 74 h 97"/>
                <a:gd name="T18" fmla="*/ 73 w 97"/>
                <a:gd name="T19" fmla="*/ 49 h 97"/>
                <a:gd name="T20" fmla="*/ 73 w 97"/>
                <a:gd name="T21" fmla="*/ 49 h 97"/>
                <a:gd name="T22" fmla="*/ 50 w 97"/>
                <a:gd name="T23" fmla="*/ 24 h 97"/>
                <a:gd name="T24" fmla="*/ 48 w 97"/>
                <a:gd name="T25" fmla="*/ 2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7" h="97">
                  <a:moveTo>
                    <a:pt x="48" y="97"/>
                  </a:moveTo>
                  <a:cubicBezTo>
                    <a:pt x="21" y="97"/>
                    <a:pt x="0" y="75"/>
                    <a:pt x="0" y="49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5" y="1"/>
                    <a:pt x="97" y="22"/>
                    <a:pt x="97" y="49"/>
                  </a:cubicBezTo>
                  <a:cubicBezTo>
                    <a:pt x="97" y="75"/>
                    <a:pt x="76" y="97"/>
                    <a:pt x="49" y="97"/>
                  </a:cubicBezTo>
                  <a:cubicBezTo>
                    <a:pt x="49" y="97"/>
                    <a:pt x="48" y="97"/>
                    <a:pt x="48" y="97"/>
                  </a:cubicBezTo>
                  <a:close/>
                  <a:moveTo>
                    <a:pt x="48" y="24"/>
                  </a:moveTo>
                  <a:cubicBezTo>
                    <a:pt x="34" y="24"/>
                    <a:pt x="23" y="35"/>
                    <a:pt x="23" y="48"/>
                  </a:cubicBezTo>
                  <a:cubicBezTo>
                    <a:pt x="23" y="62"/>
                    <a:pt x="34" y="74"/>
                    <a:pt x="47" y="74"/>
                  </a:cubicBezTo>
                  <a:cubicBezTo>
                    <a:pt x="61" y="74"/>
                    <a:pt x="72" y="63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36"/>
                    <a:pt x="63" y="25"/>
                    <a:pt x="50" y="24"/>
                  </a:cubicBezTo>
                  <a:cubicBezTo>
                    <a:pt x="49" y="24"/>
                    <a:pt x="49" y="24"/>
                    <a:pt x="48" y="2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25" name="Freeform 69">
              <a:extLst>
                <a:ext uri="{FF2B5EF4-FFF2-40B4-BE49-F238E27FC236}">
                  <a16:creationId xmlns:a16="http://schemas.microsoft.com/office/drawing/2014/main" id="{55BDD553-F6C1-350D-2A0E-5F56887B7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6363" y="3654425"/>
              <a:ext cx="136525" cy="150813"/>
            </a:xfrm>
            <a:custGeom>
              <a:avLst/>
              <a:gdLst>
                <a:gd name="T0" fmla="*/ 62 w 86"/>
                <a:gd name="T1" fmla="*/ 95 h 95"/>
                <a:gd name="T2" fmla="*/ 62 w 86"/>
                <a:gd name="T3" fmla="*/ 41 h 95"/>
                <a:gd name="T4" fmla="*/ 44 w 86"/>
                <a:gd name="T5" fmla="*/ 23 h 95"/>
                <a:gd name="T6" fmla="*/ 24 w 86"/>
                <a:gd name="T7" fmla="*/ 36 h 95"/>
                <a:gd name="T8" fmla="*/ 24 w 86"/>
                <a:gd name="T9" fmla="*/ 95 h 95"/>
                <a:gd name="T10" fmla="*/ 0 w 86"/>
                <a:gd name="T11" fmla="*/ 95 h 95"/>
                <a:gd name="T12" fmla="*/ 0 w 86"/>
                <a:gd name="T13" fmla="*/ 3 h 95"/>
                <a:gd name="T14" fmla="*/ 21 w 86"/>
                <a:gd name="T15" fmla="*/ 3 h 95"/>
                <a:gd name="T16" fmla="*/ 21 w 86"/>
                <a:gd name="T17" fmla="*/ 13 h 95"/>
                <a:gd name="T18" fmla="*/ 51 w 86"/>
                <a:gd name="T19" fmla="*/ 0 h 95"/>
                <a:gd name="T20" fmla="*/ 76 w 86"/>
                <a:gd name="T21" fmla="*/ 10 h 95"/>
                <a:gd name="T22" fmla="*/ 86 w 86"/>
                <a:gd name="T23" fmla="*/ 38 h 95"/>
                <a:gd name="T24" fmla="*/ 86 w 86"/>
                <a:gd name="T25" fmla="*/ 95 h 95"/>
                <a:gd name="T26" fmla="*/ 62 w 86"/>
                <a:gd name="T2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" h="95">
                  <a:moveTo>
                    <a:pt x="62" y="95"/>
                  </a:moveTo>
                  <a:cubicBezTo>
                    <a:pt x="62" y="41"/>
                    <a:pt x="62" y="41"/>
                    <a:pt x="62" y="41"/>
                  </a:cubicBezTo>
                  <a:cubicBezTo>
                    <a:pt x="62" y="30"/>
                    <a:pt x="55" y="23"/>
                    <a:pt x="44" y="23"/>
                  </a:cubicBezTo>
                  <a:cubicBezTo>
                    <a:pt x="36" y="23"/>
                    <a:pt x="28" y="28"/>
                    <a:pt x="24" y="36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7" y="5"/>
                    <a:pt x="39" y="0"/>
                    <a:pt x="51" y="0"/>
                  </a:cubicBezTo>
                  <a:cubicBezTo>
                    <a:pt x="60" y="0"/>
                    <a:pt x="69" y="4"/>
                    <a:pt x="76" y="10"/>
                  </a:cubicBezTo>
                  <a:cubicBezTo>
                    <a:pt x="83" y="18"/>
                    <a:pt x="86" y="28"/>
                    <a:pt x="86" y="38"/>
                  </a:cubicBezTo>
                  <a:cubicBezTo>
                    <a:pt x="86" y="95"/>
                    <a:pt x="86" y="95"/>
                    <a:pt x="86" y="95"/>
                  </a:cubicBezTo>
                  <a:lnTo>
                    <a:pt x="62" y="9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26" name="Freeform 70">
              <a:extLst>
                <a:ext uri="{FF2B5EF4-FFF2-40B4-BE49-F238E27FC236}">
                  <a16:creationId xmlns:a16="http://schemas.microsoft.com/office/drawing/2014/main" id="{021235C1-DF74-8464-92B8-3B06D64F8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9101" y="3616325"/>
              <a:ext cx="96838" cy="190500"/>
            </a:xfrm>
            <a:custGeom>
              <a:avLst/>
              <a:gdLst>
                <a:gd name="T0" fmla="*/ 44 w 61"/>
                <a:gd name="T1" fmla="*/ 120 h 120"/>
                <a:gd name="T2" fmla="*/ 20 w 61"/>
                <a:gd name="T3" fmla="*/ 112 h 120"/>
                <a:gd name="T4" fmla="*/ 13 w 61"/>
                <a:gd name="T5" fmla="*/ 89 h 120"/>
                <a:gd name="T6" fmla="*/ 13 w 61"/>
                <a:gd name="T7" fmla="*/ 50 h 120"/>
                <a:gd name="T8" fmla="*/ 0 w 61"/>
                <a:gd name="T9" fmla="*/ 50 h 120"/>
                <a:gd name="T10" fmla="*/ 0 w 61"/>
                <a:gd name="T11" fmla="*/ 27 h 120"/>
                <a:gd name="T12" fmla="*/ 13 w 61"/>
                <a:gd name="T13" fmla="*/ 27 h 120"/>
                <a:gd name="T14" fmla="*/ 13 w 61"/>
                <a:gd name="T15" fmla="*/ 6 h 120"/>
                <a:gd name="T16" fmla="*/ 37 w 61"/>
                <a:gd name="T17" fmla="*/ 0 h 120"/>
                <a:gd name="T18" fmla="*/ 37 w 61"/>
                <a:gd name="T19" fmla="*/ 27 h 120"/>
                <a:gd name="T20" fmla="*/ 61 w 61"/>
                <a:gd name="T21" fmla="*/ 27 h 120"/>
                <a:gd name="T22" fmla="*/ 61 w 61"/>
                <a:gd name="T23" fmla="*/ 50 h 120"/>
                <a:gd name="T24" fmla="*/ 37 w 61"/>
                <a:gd name="T25" fmla="*/ 50 h 120"/>
                <a:gd name="T26" fmla="*/ 37 w 61"/>
                <a:gd name="T27" fmla="*/ 90 h 120"/>
                <a:gd name="T28" fmla="*/ 49 w 61"/>
                <a:gd name="T29" fmla="*/ 98 h 120"/>
                <a:gd name="T30" fmla="*/ 60 w 61"/>
                <a:gd name="T31" fmla="*/ 97 h 120"/>
                <a:gd name="T32" fmla="*/ 60 w 61"/>
                <a:gd name="T33" fmla="*/ 118 h 120"/>
                <a:gd name="T34" fmla="*/ 44 w 61"/>
                <a:gd name="T3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" h="120">
                  <a:moveTo>
                    <a:pt x="44" y="120"/>
                  </a:moveTo>
                  <a:cubicBezTo>
                    <a:pt x="33" y="120"/>
                    <a:pt x="25" y="118"/>
                    <a:pt x="20" y="112"/>
                  </a:cubicBezTo>
                  <a:cubicBezTo>
                    <a:pt x="15" y="107"/>
                    <a:pt x="13" y="100"/>
                    <a:pt x="13" y="89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93"/>
                    <a:pt x="39" y="98"/>
                    <a:pt x="49" y="98"/>
                  </a:cubicBezTo>
                  <a:cubicBezTo>
                    <a:pt x="53" y="98"/>
                    <a:pt x="60" y="97"/>
                    <a:pt x="60" y="97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55" y="120"/>
                    <a:pt x="50" y="120"/>
                    <a:pt x="44" y="12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27" name="Freeform 71">
              <a:extLst>
                <a:ext uri="{FF2B5EF4-FFF2-40B4-BE49-F238E27FC236}">
                  <a16:creationId xmlns:a16="http://schemas.microsoft.com/office/drawing/2014/main" id="{85B10A7F-1171-C316-494A-3A254DED39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68763" y="3654425"/>
              <a:ext cx="150813" cy="155575"/>
            </a:xfrm>
            <a:custGeom>
              <a:avLst/>
              <a:gdLst>
                <a:gd name="T0" fmla="*/ 51 w 95"/>
                <a:gd name="T1" fmla="*/ 97 h 98"/>
                <a:gd name="T2" fmla="*/ 0 w 95"/>
                <a:gd name="T3" fmla="*/ 49 h 98"/>
                <a:gd name="T4" fmla="*/ 46 w 95"/>
                <a:gd name="T5" fmla="*/ 0 h 98"/>
                <a:gd name="T6" fmla="*/ 49 w 95"/>
                <a:gd name="T7" fmla="*/ 0 h 98"/>
                <a:gd name="T8" fmla="*/ 95 w 95"/>
                <a:gd name="T9" fmla="*/ 49 h 98"/>
                <a:gd name="T10" fmla="*/ 94 w 95"/>
                <a:gd name="T11" fmla="*/ 59 h 98"/>
                <a:gd name="T12" fmla="*/ 94 w 95"/>
                <a:gd name="T13" fmla="*/ 59 h 98"/>
                <a:gd name="T14" fmla="*/ 26 w 95"/>
                <a:gd name="T15" fmla="*/ 59 h 98"/>
                <a:gd name="T16" fmla="*/ 51 w 95"/>
                <a:gd name="T17" fmla="*/ 75 h 98"/>
                <a:gd name="T18" fmla="*/ 70 w 95"/>
                <a:gd name="T19" fmla="*/ 68 h 98"/>
                <a:gd name="T20" fmla="*/ 90 w 95"/>
                <a:gd name="T21" fmla="*/ 79 h 98"/>
                <a:gd name="T22" fmla="*/ 51 w 95"/>
                <a:gd name="T23" fmla="*/ 97 h 98"/>
                <a:gd name="T24" fmla="*/ 71 w 95"/>
                <a:gd name="T25" fmla="*/ 40 h 98"/>
                <a:gd name="T26" fmla="*/ 49 w 95"/>
                <a:gd name="T27" fmla="*/ 22 h 98"/>
                <a:gd name="T28" fmla="*/ 25 w 95"/>
                <a:gd name="T29" fmla="*/ 40 h 98"/>
                <a:gd name="T30" fmla="*/ 71 w 95"/>
                <a:gd name="T31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98">
                  <a:moveTo>
                    <a:pt x="51" y="97"/>
                  </a:moveTo>
                  <a:cubicBezTo>
                    <a:pt x="21" y="97"/>
                    <a:pt x="0" y="77"/>
                    <a:pt x="0" y="49"/>
                  </a:cubicBezTo>
                  <a:cubicBezTo>
                    <a:pt x="0" y="23"/>
                    <a:pt x="20" y="1"/>
                    <a:pt x="46" y="0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75" y="0"/>
                    <a:pt x="95" y="21"/>
                    <a:pt x="95" y="49"/>
                  </a:cubicBezTo>
                  <a:cubicBezTo>
                    <a:pt x="95" y="52"/>
                    <a:pt x="95" y="55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9" y="70"/>
                    <a:pt x="38" y="75"/>
                    <a:pt x="51" y="75"/>
                  </a:cubicBezTo>
                  <a:cubicBezTo>
                    <a:pt x="58" y="76"/>
                    <a:pt x="65" y="73"/>
                    <a:pt x="70" y="68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81" y="91"/>
                    <a:pt x="66" y="98"/>
                    <a:pt x="51" y="97"/>
                  </a:cubicBezTo>
                  <a:close/>
                  <a:moveTo>
                    <a:pt x="71" y="40"/>
                  </a:moveTo>
                  <a:cubicBezTo>
                    <a:pt x="69" y="29"/>
                    <a:pt x="60" y="22"/>
                    <a:pt x="49" y="22"/>
                  </a:cubicBezTo>
                  <a:cubicBezTo>
                    <a:pt x="38" y="21"/>
                    <a:pt x="28" y="29"/>
                    <a:pt x="25" y="40"/>
                  </a:cubicBezTo>
                  <a:lnTo>
                    <a:pt x="71" y="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40" name="Freeform 72">
              <a:extLst>
                <a:ext uri="{FF2B5EF4-FFF2-40B4-BE49-F238E27FC236}">
                  <a16:creationId xmlns:a16="http://schemas.microsoft.com/office/drawing/2014/main" id="{297520EA-8913-71B4-B14B-D631F26AF4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09951" y="3654425"/>
              <a:ext cx="152400" cy="155575"/>
            </a:xfrm>
            <a:custGeom>
              <a:avLst/>
              <a:gdLst>
                <a:gd name="T0" fmla="*/ 51 w 96"/>
                <a:gd name="T1" fmla="*/ 97 h 98"/>
                <a:gd name="T2" fmla="*/ 1 w 96"/>
                <a:gd name="T3" fmla="*/ 49 h 98"/>
                <a:gd name="T4" fmla="*/ 46 w 96"/>
                <a:gd name="T5" fmla="*/ 0 h 98"/>
                <a:gd name="T6" fmla="*/ 49 w 96"/>
                <a:gd name="T7" fmla="*/ 0 h 98"/>
                <a:gd name="T8" fmla="*/ 96 w 96"/>
                <a:gd name="T9" fmla="*/ 49 h 98"/>
                <a:gd name="T10" fmla="*/ 95 w 96"/>
                <a:gd name="T11" fmla="*/ 59 h 98"/>
                <a:gd name="T12" fmla="*/ 95 w 96"/>
                <a:gd name="T13" fmla="*/ 59 h 98"/>
                <a:gd name="T14" fmla="*/ 26 w 96"/>
                <a:gd name="T15" fmla="*/ 59 h 98"/>
                <a:gd name="T16" fmla="*/ 52 w 96"/>
                <a:gd name="T17" fmla="*/ 75 h 98"/>
                <a:gd name="T18" fmla="*/ 71 w 96"/>
                <a:gd name="T19" fmla="*/ 68 h 98"/>
                <a:gd name="T20" fmla="*/ 91 w 96"/>
                <a:gd name="T21" fmla="*/ 79 h 98"/>
                <a:gd name="T22" fmla="*/ 51 w 96"/>
                <a:gd name="T23" fmla="*/ 97 h 98"/>
                <a:gd name="T24" fmla="*/ 72 w 96"/>
                <a:gd name="T25" fmla="*/ 40 h 98"/>
                <a:gd name="T26" fmla="*/ 49 w 96"/>
                <a:gd name="T27" fmla="*/ 22 h 98"/>
                <a:gd name="T28" fmla="*/ 26 w 96"/>
                <a:gd name="T29" fmla="*/ 40 h 98"/>
                <a:gd name="T30" fmla="*/ 72 w 96"/>
                <a:gd name="T31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6" h="98">
                  <a:moveTo>
                    <a:pt x="51" y="97"/>
                  </a:moveTo>
                  <a:cubicBezTo>
                    <a:pt x="22" y="97"/>
                    <a:pt x="1" y="77"/>
                    <a:pt x="1" y="49"/>
                  </a:cubicBezTo>
                  <a:cubicBezTo>
                    <a:pt x="0" y="23"/>
                    <a:pt x="20" y="1"/>
                    <a:pt x="46" y="0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76" y="0"/>
                    <a:pt x="96" y="21"/>
                    <a:pt x="96" y="49"/>
                  </a:cubicBezTo>
                  <a:cubicBezTo>
                    <a:pt x="96" y="52"/>
                    <a:pt x="96" y="55"/>
                    <a:pt x="95" y="59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9" y="70"/>
                    <a:pt x="38" y="75"/>
                    <a:pt x="52" y="75"/>
                  </a:cubicBezTo>
                  <a:cubicBezTo>
                    <a:pt x="59" y="76"/>
                    <a:pt x="66" y="73"/>
                    <a:pt x="71" y="68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81" y="91"/>
                    <a:pt x="67" y="98"/>
                    <a:pt x="51" y="97"/>
                  </a:cubicBezTo>
                  <a:close/>
                  <a:moveTo>
                    <a:pt x="72" y="40"/>
                  </a:moveTo>
                  <a:cubicBezTo>
                    <a:pt x="70" y="29"/>
                    <a:pt x="60" y="22"/>
                    <a:pt x="49" y="22"/>
                  </a:cubicBezTo>
                  <a:cubicBezTo>
                    <a:pt x="38" y="21"/>
                    <a:pt x="28" y="29"/>
                    <a:pt x="26" y="40"/>
                  </a:cubicBezTo>
                  <a:lnTo>
                    <a:pt x="72" y="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43" name="Freeform 73">
              <a:extLst>
                <a:ext uri="{FF2B5EF4-FFF2-40B4-BE49-F238E27FC236}">
                  <a16:creationId xmlns:a16="http://schemas.microsoft.com/office/drawing/2014/main" id="{96AA594F-D2C3-9A0E-C560-268136DFB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2301" y="3654425"/>
              <a:ext cx="233363" cy="150813"/>
            </a:xfrm>
            <a:custGeom>
              <a:avLst/>
              <a:gdLst>
                <a:gd name="T0" fmla="*/ 137 w 148"/>
                <a:gd name="T1" fmla="*/ 10 h 95"/>
                <a:gd name="T2" fmla="*/ 113 w 148"/>
                <a:gd name="T3" fmla="*/ 0 h 95"/>
                <a:gd name="T4" fmla="*/ 110 w 148"/>
                <a:gd name="T5" fmla="*/ 1 h 95"/>
                <a:gd name="T6" fmla="*/ 90 w 148"/>
                <a:gd name="T7" fmla="*/ 6 h 95"/>
                <a:gd name="T8" fmla="*/ 84 w 148"/>
                <a:gd name="T9" fmla="*/ 12 h 95"/>
                <a:gd name="T10" fmla="*/ 83 w 148"/>
                <a:gd name="T11" fmla="*/ 13 h 95"/>
                <a:gd name="T12" fmla="*/ 80 w 148"/>
                <a:gd name="T13" fmla="*/ 16 h 95"/>
                <a:gd name="T14" fmla="*/ 76 w 148"/>
                <a:gd name="T15" fmla="*/ 10 h 95"/>
                <a:gd name="T16" fmla="*/ 65 w 148"/>
                <a:gd name="T17" fmla="*/ 3 h 95"/>
                <a:gd name="T18" fmla="*/ 51 w 148"/>
                <a:gd name="T19" fmla="*/ 0 h 95"/>
                <a:gd name="T20" fmla="*/ 21 w 148"/>
                <a:gd name="T21" fmla="*/ 13 h 95"/>
                <a:gd name="T22" fmla="*/ 21 w 148"/>
                <a:gd name="T23" fmla="*/ 3 h 95"/>
                <a:gd name="T24" fmla="*/ 0 w 148"/>
                <a:gd name="T25" fmla="*/ 3 h 95"/>
                <a:gd name="T26" fmla="*/ 0 w 148"/>
                <a:gd name="T27" fmla="*/ 95 h 95"/>
                <a:gd name="T28" fmla="*/ 24 w 148"/>
                <a:gd name="T29" fmla="*/ 95 h 95"/>
                <a:gd name="T30" fmla="*/ 24 w 148"/>
                <a:gd name="T31" fmla="*/ 36 h 95"/>
                <a:gd name="T32" fmla="*/ 44 w 148"/>
                <a:gd name="T33" fmla="*/ 23 h 95"/>
                <a:gd name="T34" fmla="*/ 62 w 148"/>
                <a:gd name="T35" fmla="*/ 38 h 95"/>
                <a:gd name="T36" fmla="*/ 62 w 148"/>
                <a:gd name="T37" fmla="*/ 40 h 95"/>
                <a:gd name="T38" fmla="*/ 62 w 148"/>
                <a:gd name="T39" fmla="*/ 41 h 95"/>
                <a:gd name="T40" fmla="*/ 62 w 148"/>
                <a:gd name="T41" fmla="*/ 95 h 95"/>
                <a:gd name="T42" fmla="*/ 86 w 148"/>
                <a:gd name="T43" fmla="*/ 95 h 95"/>
                <a:gd name="T44" fmla="*/ 86 w 148"/>
                <a:gd name="T45" fmla="*/ 38 h 95"/>
                <a:gd name="T46" fmla="*/ 86 w 148"/>
                <a:gd name="T47" fmla="*/ 37 h 95"/>
                <a:gd name="T48" fmla="*/ 86 w 148"/>
                <a:gd name="T49" fmla="*/ 36 h 95"/>
                <a:gd name="T50" fmla="*/ 86 w 148"/>
                <a:gd name="T51" fmla="*/ 36 h 95"/>
                <a:gd name="T52" fmla="*/ 106 w 148"/>
                <a:gd name="T53" fmla="*/ 23 h 95"/>
                <a:gd name="T54" fmla="*/ 123 w 148"/>
                <a:gd name="T55" fmla="*/ 41 h 95"/>
                <a:gd name="T56" fmla="*/ 123 w 148"/>
                <a:gd name="T57" fmla="*/ 95 h 95"/>
                <a:gd name="T58" fmla="*/ 148 w 148"/>
                <a:gd name="T59" fmla="*/ 95 h 95"/>
                <a:gd name="T60" fmla="*/ 148 w 148"/>
                <a:gd name="T61" fmla="*/ 38 h 95"/>
                <a:gd name="T62" fmla="*/ 137 w 148"/>
                <a:gd name="T63" fmla="*/ 1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8" h="95">
                  <a:moveTo>
                    <a:pt x="137" y="10"/>
                  </a:moveTo>
                  <a:cubicBezTo>
                    <a:pt x="131" y="4"/>
                    <a:pt x="122" y="0"/>
                    <a:pt x="113" y="0"/>
                  </a:cubicBezTo>
                  <a:cubicBezTo>
                    <a:pt x="112" y="0"/>
                    <a:pt x="111" y="0"/>
                    <a:pt x="110" y="1"/>
                  </a:cubicBezTo>
                  <a:cubicBezTo>
                    <a:pt x="103" y="1"/>
                    <a:pt x="96" y="3"/>
                    <a:pt x="90" y="6"/>
                  </a:cubicBezTo>
                  <a:cubicBezTo>
                    <a:pt x="88" y="7"/>
                    <a:pt x="85" y="9"/>
                    <a:pt x="84" y="12"/>
                  </a:cubicBezTo>
                  <a:cubicBezTo>
                    <a:pt x="83" y="12"/>
                    <a:pt x="83" y="12"/>
                    <a:pt x="83" y="13"/>
                  </a:cubicBezTo>
                  <a:cubicBezTo>
                    <a:pt x="82" y="14"/>
                    <a:pt x="81" y="15"/>
                    <a:pt x="80" y="16"/>
                  </a:cubicBezTo>
                  <a:cubicBezTo>
                    <a:pt x="79" y="14"/>
                    <a:pt x="78" y="12"/>
                    <a:pt x="76" y="10"/>
                  </a:cubicBezTo>
                  <a:cubicBezTo>
                    <a:pt x="73" y="7"/>
                    <a:pt x="69" y="5"/>
                    <a:pt x="65" y="3"/>
                  </a:cubicBezTo>
                  <a:cubicBezTo>
                    <a:pt x="61" y="1"/>
                    <a:pt x="56" y="0"/>
                    <a:pt x="51" y="0"/>
                  </a:cubicBezTo>
                  <a:cubicBezTo>
                    <a:pt x="39" y="0"/>
                    <a:pt x="27" y="5"/>
                    <a:pt x="21" y="1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24" y="95"/>
                    <a:pt x="24" y="95"/>
                    <a:pt x="24" y="9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8" y="28"/>
                    <a:pt x="36" y="23"/>
                    <a:pt x="44" y="23"/>
                  </a:cubicBezTo>
                  <a:cubicBezTo>
                    <a:pt x="53" y="22"/>
                    <a:pt x="61" y="29"/>
                    <a:pt x="62" y="38"/>
                  </a:cubicBezTo>
                  <a:cubicBezTo>
                    <a:pt x="62" y="39"/>
                    <a:pt x="62" y="39"/>
                    <a:pt x="62" y="40"/>
                  </a:cubicBezTo>
                  <a:cubicBezTo>
                    <a:pt x="62" y="40"/>
                    <a:pt x="62" y="41"/>
                    <a:pt x="62" y="41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6" y="38"/>
                    <a:pt x="86" y="38"/>
                    <a:pt x="86" y="38"/>
                  </a:cubicBezTo>
                  <a:cubicBezTo>
                    <a:pt x="86" y="38"/>
                    <a:pt x="86" y="37"/>
                    <a:pt x="86" y="37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9" y="28"/>
                    <a:pt x="97" y="23"/>
                    <a:pt x="106" y="23"/>
                  </a:cubicBezTo>
                  <a:cubicBezTo>
                    <a:pt x="117" y="23"/>
                    <a:pt x="123" y="30"/>
                    <a:pt x="123" y="41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48" y="95"/>
                    <a:pt x="148" y="95"/>
                    <a:pt x="148" y="95"/>
                  </a:cubicBezTo>
                  <a:cubicBezTo>
                    <a:pt x="148" y="38"/>
                    <a:pt x="148" y="38"/>
                    <a:pt x="148" y="38"/>
                  </a:cubicBezTo>
                  <a:cubicBezTo>
                    <a:pt x="148" y="28"/>
                    <a:pt x="144" y="18"/>
                    <a:pt x="137" y="1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45" name="Freeform 74">
              <a:extLst>
                <a:ext uri="{FF2B5EF4-FFF2-40B4-BE49-F238E27FC236}">
                  <a16:creationId xmlns:a16="http://schemas.microsoft.com/office/drawing/2014/main" id="{0C78453F-154C-5F68-CECD-5AC0D2635C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73463" y="3616325"/>
              <a:ext cx="153988" cy="193675"/>
            </a:xfrm>
            <a:custGeom>
              <a:avLst/>
              <a:gdLst>
                <a:gd name="T0" fmla="*/ 73 w 97"/>
                <a:gd name="T1" fmla="*/ 0 h 122"/>
                <a:gd name="T2" fmla="*/ 73 w 97"/>
                <a:gd name="T3" fmla="*/ 32 h 122"/>
                <a:gd name="T4" fmla="*/ 49 w 97"/>
                <a:gd name="T5" fmla="*/ 24 h 122"/>
                <a:gd name="T6" fmla="*/ 0 w 97"/>
                <a:gd name="T7" fmla="*/ 73 h 122"/>
                <a:gd name="T8" fmla="*/ 49 w 97"/>
                <a:gd name="T9" fmla="*/ 121 h 122"/>
                <a:gd name="T10" fmla="*/ 73 w 97"/>
                <a:gd name="T11" fmla="*/ 114 h 122"/>
                <a:gd name="T12" fmla="*/ 73 w 97"/>
                <a:gd name="T13" fmla="*/ 119 h 122"/>
                <a:gd name="T14" fmla="*/ 97 w 97"/>
                <a:gd name="T15" fmla="*/ 119 h 122"/>
                <a:gd name="T16" fmla="*/ 97 w 97"/>
                <a:gd name="T17" fmla="*/ 6 h 122"/>
                <a:gd name="T18" fmla="*/ 73 w 97"/>
                <a:gd name="T19" fmla="*/ 0 h 122"/>
                <a:gd name="T20" fmla="*/ 49 w 97"/>
                <a:gd name="T21" fmla="*/ 98 h 122"/>
                <a:gd name="T22" fmla="*/ 23 w 97"/>
                <a:gd name="T23" fmla="*/ 73 h 122"/>
                <a:gd name="T24" fmla="*/ 48 w 97"/>
                <a:gd name="T25" fmla="*/ 48 h 122"/>
                <a:gd name="T26" fmla="*/ 73 w 97"/>
                <a:gd name="T27" fmla="*/ 72 h 122"/>
                <a:gd name="T28" fmla="*/ 73 w 97"/>
                <a:gd name="T29" fmla="*/ 73 h 122"/>
                <a:gd name="T30" fmla="*/ 50 w 97"/>
                <a:gd name="T31" fmla="*/ 98 h 122"/>
                <a:gd name="T32" fmla="*/ 49 w 97"/>
                <a:gd name="T33" fmla="*/ 9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122">
                  <a:moveTo>
                    <a:pt x="73" y="0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27"/>
                    <a:pt x="57" y="24"/>
                    <a:pt x="49" y="24"/>
                  </a:cubicBezTo>
                  <a:cubicBezTo>
                    <a:pt x="22" y="24"/>
                    <a:pt x="0" y="46"/>
                    <a:pt x="0" y="73"/>
                  </a:cubicBezTo>
                  <a:cubicBezTo>
                    <a:pt x="0" y="100"/>
                    <a:pt x="22" y="121"/>
                    <a:pt x="49" y="121"/>
                  </a:cubicBezTo>
                  <a:cubicBezTo>
                    <a:pt x="57" y="122"/>
                    <a:pt x="66" y="119"/>
                    <a:pt x="73" y="114"/>
                  </a:cubicBezTo>
                  <a:cubicBezTo>
                    <a:pt x="73" y="119"/>
                    <a:pt x="73" y="119"/>
                    <a:pt x="73" y="119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7" y="6"/>
                    <a:pt x="97" y="6"/>
                    <a:pt x="97" y="6"/>
                  </a:cubicBezTo>
                  <a:lnTo>
                    <a:pt x="73" y="0"/>
                  </a:lnTo>
                  <a:close/>
                  <a:moveTo>
                    <a:pt x="49" y="98"/>
                  </a:moveTo>
                  <a:cubicBezTo>
                    <a:pt x="35" y="98"/>
                    <a:pt x="24" y="87"/>
                    <a:pt x="23" y="73"/>
                  </a:cubicBezTo>
                  <a:cubicBezTo>
                    <a:pt x="23" y="59"/>
                    <a:pt x="34" y="48"/>
                    <a:pt x="48" y="48"/>
                  </a:cubicBezTo>
                  <a:cubicBezTo>
                    <a:pt x="62" y="48"/>
                    <a:pt x="73" y="59"/>
                    <a:pt x="73" y="72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4" y="86"/>
                    <a:pt x="64" y="97"/>
                    <a:pt x="50" y="98"/>
                  </a:cubicBezTo>
                  <a:cubicBezTo>
                    <a:pt x="50" y="98"/>
                    <a:pt x="49" y="98"/>
                    <a:pt x="49" y="9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47" name="Oval 75">
              <a:extLst>
                <a:ext uri="{FF2B5EF4-FFF2-40B4-BE49-F238E27FC236}">
                  <a16:creationId xmlns:a16="http://schemas.microsoft.com/office/drawing/2014/main" id="{C2696CBF-0B55-3B86-8607-11097956E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9876" y="3586163"/>
              <a:ext cx="290513" cy="2921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248" name="Grupa 247">
            <a:extLst>
              <a:ext uri="{FF2B5EF4-FFF2-40B4-BE49-F238E27FC236}">
                <a16:creationId xmlns:a16="http://schemas.microsoft.com/office/drawing/2014/main" id="{171E69EE-E96F-FF97-85AE-6C8923CBEA60}"/>
              </a:ext>
            </a:extLst>
          </p:cNvPr>
          <p:cNvGrpSpPr/>
          <p:nvPr userDrawn="1"/>
        </p:nvGrpSpPr>
        <p:grpSpPr>
          <a:xfrm>
            <a:off x="7308808" y="4109281"/>
            <a:ext cx="2019268" cy="398235"/>
            <a:chOff x="4943476" y="3605213"/>
            <a:chExt cx="1241425" cy="241300"/>
          </a:xfrm>
        </p:grpSpPr>
        <p:sp>
          <p:nvSpPr>
            <p:cNvPr id="249" name="Freeform 76">
              <a:extLst>
                <a:ext uri="{FF2B5EF4-FFF2-40B4-BE49-F238E27FC236}">
                  <a16:creationId xmlns:a16="http://schemas.microsoft.com/office/drawing/2014/main" id="{A833E901-14ED-404E-CB04-304C72CD6B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3476" y="3605213"/>
              <a:ext cx="295275" cy="241300"/>
            </a:xfrm>
            <a:custGeom>
              <a:avLst/>
              <a:gdLst>
                <a:gd name="T0" fmla="*/ 164 w 186"/>
                <a:gd name="T1" fmla="*/ 41 h 152"/>
                <a:gd name="T2" fmla="*/ 56 w 186"/>
                <a:gd name="T3" fmla="*/ 31 h 152"/>
                <a:gd name="T4" fmla="*/ 15 w 186"/>
                <a:gd name="T5" fmla="*/ 128 h 152"/>
                <a:gd name="T6" fmla="*/ 87 w 186"/>
                <a:gd name="T7" fmla="*/ 139 h 152"/>
                <a:gd name="T8" fmla="*/ 169 w 186"/>
                <a:gd name="T9" fmla="*/ 116 h 152"/>
                <a:gd name="T10" fmla="*/ 164 w 186"/>
                <a:gd name="T11" fmla="*/ 41 h 152"/>
                <a:gd name="T12" fmla="*/ 153 w 186"/>
                <a:gd name="T13" fmla="*/ 86 h 152"/>
                <a:gd name="T14" fmla="*/ 142 w 186"/>
                <a:gd name="T15" fmla="*/ 103 h 152"/>
                <a:gd name="T16" fmla="*/ 131 w 186"/>
                <a:gd name="T17" fmla="*/ 86 h 152"/>
                <a:gd name="T18" fmla="*/ 121 w 186"/>
                <a:gd name="T19" fmla="*/ 66 h 152"/>
                <a:gd name="T20" fmla="*/ 109 w 186"/>
                <a:gd name="T21" fmla="*/ 87 h 152"/>
                <a:gd name="T22" fmla="*/ 87 w 186"/>
                <a:gd name="T23" fmla="*/ 116 h 152"/>
                <a:gd name="T24" fmla="*/ 69 w 186"/>
                <a:gd name="T25" fmla="*/ 95 h 152"/>
                <a:gd name="T26" fmla="*/ 61 w 186"/>
                <a:gd name="T27" fmla="*/ 79 h 152"/>
                <a:gd name="T28" fmla="*/ 55 w 186"/>
                <a:gd name="T29" fmla="*/ 91 h 152"/>
                <a:gd name="T30" fmla="*/ 27 w 186"/>
                <a:gd name="T31" fmla="*/ 118 h 152"/>
                <a:gd name="T32" fmla="*/ 33 w 186"/>
                <a:gd name="T33" fmla="*/ 111 h 152"/>
                <a:gd name="T34" fmla="*/ 41 w 186"/>
                <a:gd name="T35" fmla="*/ 90 h 152"/>
                <a:gd name="T36" fmla="*/ 57 w 186"/>
                <a:gd name="T37" fmla="*/ 63 h 152"/>
                <a:gd name="T38" fmla="*/ 69 w 186"/>
                <a:gd name="T39" fmla="*/ 80 h 152"/>
                <a:gd name="T40" fmla="*/ 78 w 186"/>
                <a:gd name="T41" fmla="*/ 96 h 152"/>
                <a:gd name="T42" fmla="*/ 91 w 186"/>
                <a:gd name="T43" fmla="*/ 70 h 152"/>
                <a:gd name="T44" fmla="*/ 111 w 186"/>
                <a:gd name="T45" fmla="*/ 42 h 152"/>
                <a:gd name="T46" fmla="*/ 132 w 186"/>
                <a:gd name="T47" fmla="*/ 74 h 152"/>
                <a:gd name="T48" fmla="*/ 139 w 186"/>
                <a:gd name="T49" fmla="*/ 90 h 152"/>
                <a:gd name="T50" fmla="*/ 144 w 186"/>
                <a:gd name="T51" fmla="*/ 85 h 152"/>
                <a:gd name="T52" fmla="*/ 154 w 186"/>
                <a:gd name="T53" fmla="*/ 71 h 152"/>
                <a:gd name="T54" fmla="*/ 162 w 186"/>
                <a:gd name="T55" fmla="*/ 69 h 152"/>
                <a:gd name="T56" fmla="*/ 153 w 186"/>
                <a:gd name="T57" fmla="*/ 8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86" h="152">
                  <a:moveTo>
                    <a:pt x="164" y="41"/>
                  </a:moveTo>
                  <a:cubicBezTo>
                    <a:pt x="138" y="0"/>
                    <a:pt x="87" y="10"/>
                    <a:pt x="56" y="31"/>
                  </a:cubicBezTo>
                  <a:cubicBezTo>
                    <a:pt x="25" y="53"/>
                    <a:pt x="0" y="106"/>
                    <a:pt x="15" y="128"/>
                  </a:cubicBezTo>
                  <a:cubicBezTo>
                    <a:pt x="30" y="151"/>
                    <a:pt x="51" y="152"/>
                    <a:pt x="87" y="139"/>
                  </a:cubicBezTo>
                  <a:cubicBezTo>
                    <a:pt x="123" y="125"/>
                    <a:pt x="152" y="146"/>
                    <a:pt x="169" y="116"/>
                  </a:cubicBezTo>
                  <a:cubicBezTo>
                    <a:pt x="186" y="85"/>
                    <a:pt x="177" y="61"/>
                    <a:pt x="164" y="41"/>
                  </a:cubicBezTo>
                  <a:close/>
                  <a:moveTo>
                    <a:pt x="153" y="86"/>
                  </a:moveTo>
                  <a:cubicBezTo>
                    <a:pt x="149" y="95"/>
                    <a:pt x="147" y="103"/>
                    <a:pt x="142" y="103"/>
                  </a:cubicBezTo>
                  <a:cubicBezTo>
                    <a:pt x="137" y="103"/>
                    <a:pt x="134" y="95"/>
                    <a:pt x="131" y="86"/>
                  </a:cubicBezTo>
                  <a:cubicBezTo>
                    <a:pt x="129" y="77"/>
                    <a:pt x="125" y="66"/>
                    <a:pt x="121" y="66"/>
                  </a:cubicBezTo>
                  <a:cubicBezTo>
                    <a:pt x="117" y="66"/>
                    <a:pt x="113" y="78"/>
                    <a:pt x="109" y="87"/>
                  </a:cubicBezTo>
                  <a:cubicBezTo>
                    <a:pt x="103" y="101"/>
                    <a:pt x="97" y="116"/>
                    <a:pt x="87" y="116"/>
                  </a:cubicBezTo>
                  <a:cubicBezTo>
                    <a:pt x="78" y="116"/>
                    <a:pt x="73" y="105"/>
                    <a:pt x="69" y="95"/>
                  </a:cubicBezTo>
                  <a:cubicBezTo>
                    <a:pt x="66" y="88"/>
                    <a:pt x="64" y="79"/>
                    <a:pt x="61" y="79"/>
                  </a:cubicBezTo>
                  <a:cubicBezTo>
                    <a:pt x="58" y="79"/>
                    <a:pt x="56" y="86"/>
                    <a:pt x="55" y="91"/>
                  </a:cubicBezTo>
                  <a:cubicBezTo>
                    <a:pt x="52" y="104"/>
                    <a:pt x="46" y="118"/>
                    <a:pt x="27" y="118"/>
                  </a:cubicBezTo>
                  <a:cubicBezTo>
                    <a:pt x="29" y="116"/>
                    <a:pt x="31" y="114"/>
                    <a:pt x="33" y="111"/>
                  </a:cubicBezTo>
                  <a:cubicBezTo>
                    <a:pt x="37" y="105"/>
                    <a:pt x="39" y="98"/>
                    <a:pt x="41" y="90"/>
                  </a:cubicBezTo>
                  <a:cubicBezTo>
                    <a:pt x="45" y="77"/>
                    <a:pt x="49" y="63"/>
                    <a:pt x="57" y="63"/>
                  </a:cubicBezTo>
                  <a:cubicBezTo>
                    <a:pt x="65" y="63"/>
                    <a:pt x="67" y="73"/>
                    <a:pt x="69" y="80"/>
                  </a:cubicBezTo>
                  <a:cubicBezTo>
                    <a:pt x="71" y="90"/>
                    <a:pt x="73" y="96"/>
                    <a:pt x="78" y="96"/>
                  </a:cubicBezTo>
                  <a:cubicBezTo>
                    <a:pt x="82" y="95"/>
                    <a:pt x="87" y="82"/>
                    <a:pt x="91" y="70"/>
                  </a:cubicBezTo>
                  <a:cubicBezTo>
                    <a:pt x="96" y="56"/>
                    <a:pt x="102" y="42"/>
                    <a:pt x="111" y="42"/>
                  </a:cubicBezTo>
                  <a:cubicBezTo>
                    <a:pt x="122" y="42"/>
                    <a:pt x="127" y="59"/>
                    <a:pt x="132" y="74"/>
                  </a:cubicBezTo>
                  <a:cubicBezTo>
                    <a:pt x="134" y="80"/>
                    <a:pt x="137" y="90"/>
                    <a:pt x="139" y="90"/>
                  </a:cubicBezTo>
                  <a:cubicBezTo>
                    <a:pt x="141" y="90"/>
                    <a:pt x="142" y="89"/>
                    <a:pt x="144" y="85"/>
                  </a:cubicBezTo>
                  <a:cubicBezTo>
                    <a:pt x="147" y="78"/>
                    <a:pt x="150" y="73"/>
                    <a:pt x="154" y="71"/>
                  </a:cubicBezTo>
                  <a:cubicBezTo>
                    <a:pt x="157" y="69"/>
                    <a:pt x="159" y="69"/>
                    <a:pt x="162" y="69"/>
                  </a:cubicBezTo>
                  <a:cubicBezTo>
                    <a:pt x="158" y="74"/>
                    <a:pt x="155" y="80"/>
                    <a:pt x="153" y="8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0" name="Freeform 77">
              <a:extLst>
                <a:ext uri="{FF2B5EF4-FFF2-40B4-BE49-F238E27FC236}">
                  <a16:creationId xmlns:a16="http://schemas.microsoft.com/office/drawing/2014/main" id="{0D22AA61-62EF-502E-52DF-DD9333EB307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013" y="3681413"/>
              <a:ext cx="131763" cy="101600"/>
            </a:xfrm>
            <a:custGeom>
              <a:avLst/>
              <a:gdLst>
                <a:gd name="T0" fmla="*/ 58 w 83"/>
                <a:gd name="T1" fmla="*/ 0 h 64"/>
                <a:gd name="T2" fmla="*/ 83 w 83"/>
                <a:gd name="T3" fmla="*/ 25 h 64"/>
                <a:gd name="T4" fmla="*/ 83 w 83"/>
                <a:gd name="T5" fmla="*/ 61 h 64"/>
                <a:gd name="T6" fmla="*/ 82 w 83"/>
                <a:gd name="T7" fmla="*/ 63 h 64"/>
                <a:gd name="T8" fmla="*/ 71 w 83"/>
                <a:gd name="T9" fmla="*/ 63 h 64"/>
                <a:gd name="T10" fmla="*/ 70 w 83"/>
                <a:gd name="T11" fmla="*/ 62 h 64"/>
                <a:gd name="T12" fmla="*/ 70 w 83"/>
                <a:gd name="T13" fmla="*/ 61 h 64"/>
                <a:gd name="T14" fmla="*/ 70 w 83"/>
                <a:gd name="T15" fmla="*/ 25 h 64"/>
                <a:gd name="T16" fmla="*/ 60 w 83"/>
                <a:gd name="T17" fmla="*/ 13 h 64"/>
                <a:gd name="T18" fmla="*/ 57 w 83"/>
                <a:gd name="T19" fmla="*/ 13 h 64"/>
                <a:gd name="T20" fmla="*/ 47 w 83"/>
                <a:gd name="T21" fmla="*/ 16 h 64"/>
                <a:gd name="T22" fmla="*/ 48 w 83"/>
                <a:gd name="T23" fmla="*/ 25 h 64"/>
                <a:gd name="T24" fmla="*/ 48 w 83"/>
                <a:gd name="T25" fmla="*/ 62 h 64"/>
                <a:gd name="T26" fmla="*/ 47 w 83"/>
                <a:gd name="T27" fmla="*/ 63 h 64"/>
                <a:gd name="T28" fmla="*/ 37 w 83"/>
                <a:gd name="T29" fmla="*/ 63 h 64"/>
                <a:gd name="T30" fmla="*/ 35 w 83"/>
                <a:gd name="T31" fmla="*/ 62 h 64"/>
                <a:gd name="T32" fmla="*/ 35 w 83"/>
                <a:gd name="T33" fmla="*/ 25 h 64"/>
                <a:gd name="T34" fmla="*/ 23 w 83"/>
                <a:gd name="T35" fmla="*/ 13 h 64"/>
                <a:gd name="T36" fmla="*/ 14 w 83"/>
                <a:gd name="T37" fmla="*/ 14 h 64"/>
                <a:gd name="T38" fmla="*/ 14 w 83"/>
                <a:gd name="T39" fmla="*/ 62 h 64"/>
                <a:gd name="T40" fmla="*/ 12 w 83"/>
                <a:gd name="T41" fmla="*/ 64 h 64"/>
                <a:gd name="T42" fmla="*/ 2 w 83"/>
                <a:gd name="T43" fmla="*/ 64 h 64"/>
                <a:gd name="T44" fmla="*/ 0 w 83"/>
                <a:gd name="T45" fmla="*/ 62 h 64"/>
                <a:gd name="T46" fmla="*/ 0 w 83"/>
                <a:gd name="T47" fmla="*/ 7 h 64"/>
                <a:gd name="T48" fmla="*/ 2 w 83"/>
                <a:gd name="T49" fmla="*/ 5 h 64"/>
                <a:gd name="T50" fmla="*/ 23 w 83"/>
                <a:gd name="T51" fmla="*/ 0 h 64"/>
                <a:gd name="T52" fmla="*/ 40 w 83"/>
                <a:gd name="T53" fmla="*/ 6 h 64"/>
                <a:gd name="T54" fmla="*/ 58 w 83"/>
                <a:gd name="T55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64">
                  <a:moveTo>
                    <a:pt x="58" y="0"/>
                  </a:moveTo>
                  <a:cubicBezTo>
                    <a:pt x="73" y="0"/>
                    <a:pt x="83" y="9"/>
                    <a:pt x="83" y="25"/>
                  </a:cubicBezTo>
                  <a:cubicBezTo>
                    <a:pt x="83" y="61"/>
                    <a:pt x="83" y="61"/>
                    <a:pt x="83" y="61"/>
                  </a:cubicBezTo>
                  <a:cubicBezTo>
                    <a:pt x="83" y="63"/>
                    <a:pt x="83" y="63"/>
                    <a:pt x="82" y="63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0" y="63"/>
                    <a:pt x="70" y="63"/>
                    <a:pt x="70" y="62"/>
                  </a:cubicBezTo>
                  <a:cubicBezTo>
                    <a:pt x="69" y="62"/>
                    <a:pt x="69" y="62"/>
                    <a:pt x="70" y="61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70" y="19"/>
                    <a:pt x="66" y="13"/>
                    <a:pt x="60" y="13"/>
                  </a:cubicBezTo>
                  <a:cubicBezTo>
                    <a:pt x="59" y="12"/>
                    <a:pt x="58" y="12"/>
                    <a:pt x="57" y="13"/>
                  </a:cubicBezTo>
                  <a:cubicBezTo>
                    <a:pt x="53" y="13"/>
                    <a:pt x="50" y="14"/>
                    <a:pt x="47" y="16"/>
                  </a:cubicBezTo>
                  <a:cubicBezTo>
                    <a:pt x="48" y="19"/>
                    <a:pt x="48" y="22"/>
                    <a:pt x="48" y="25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63"/>
                    <a:pt x="48" y="63"/>
                    <a:pt x="47" y="63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36" y="64"/>
                    <a:pt x="35" y="63"/>
                    <a:pt x="35" y="62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5" y="16"/>
                    <a:pt x="31" y="13"/>
                    <a:pt x="23" y="13"/>
                  </a:cubicBezTo>
                  <a:cubicBezTo>
                    <a:pt x="20" y="13"/>
                    <a:pt x="17" y="13"/>
                    <a:pt x="14" y="14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3"/>
                    <a:pt x="13" y="64"/>
                    <a:pt x="1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1" y="64"/>
                    <a:pt x="0" y="63"/>
                    <a:pt x="0" y="6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2" y="5"/>
                  </a:cubicBezTo>
                  <a:cubicBezTo>
                    <a:pt x="8" y="2"/>
                    <a:pt x="16" y="0"/>
                    <a:pt x="23" y="0"/>
                  </a:cubicBezTo>
                  <a:cubicBezTo>
                    <a:pt x="29" y="0"/>
                    <a:pt x="35" y="2"/>
                    <a:pt x="40" y="6"/>
                  </a:cubicBezTo>
                  <a:cubicBezTo>
                    <a:pt x="45" y="2"/>
                    <a:pt x="51" y="0"/>
                    <a:pt x="58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1" name="Freeform 78">
              <a:extLst>
                <a:ext uri="{FF2B5EF4-FFF2-40B4-BE49-F238E27FC236}">
                  <a16:creationId xmlns:a16="http://schemas.microsoft.com/office/drawing/2014/main" id="{64A78EDC-FA22-DEDC-1797-9D9336F2BB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7826" y="3681413"/>
              <a:ext cx="87313" cy="103188"/>
            </a:xfrm>
            <a:custGeom>
              <a:avLst/>
              <a:gdLst>
                <a:gd name="T0" fmla="*/ 28 w 55"/>
                <a:gd name="T1" fmla="*/ 65 h 65"/>
                <a:gd name="T2" fmla="*/ 0 w 55"/>
                <a:gd name="T3" fmla="*/ 41 h 65"/>
                <a:gd name="T4" fmla="*/ 0 w 55"/>
                <a:gd name="T5" fmla="*/ 25 h 65"/>
                <a:gd name="T6" fmla="*/ 28 w 55"/>
                <a:gd name="T7" fmla="*/ 0 h 65"/>
                <a:gd name="T8" fmla="*/ 55 w 55"/>
                <a:gd name="T9" fmla="*/ 25 h 65"/>
                <a:gd name="T10" fmla="*/ 55 w 55"/>
                <a:gd name="T11" fmla="*/ 41 h 65"/>
                <a:gd name="T12" fmla="*/ 28 w 55"/>
                <a:gd name="T13" fmla="*/ 65 h 65"/>
                <a:gd name="T14" fmla="*/ 28 w 55"/>
                <a:gd name="T15" fmla="*/ 52 h 65"/>
                <a:gd name="T16" fmla="*/ 41 w 55"/>
                <a:gd name="T17" fmla="*/ 41 h 65"/>
                <a:gd name="T18" fmla="*/ 41 w 55"/>
                <a:gd name="T19" fmla="*/ 25 h 65"/>
                <a:gd name="T20" fmla="*/ 28 w 55"/>
                <a:gd name="T21" fmla="*/ 13 h 65"/>
                <a:gd name="T22" fmla="*/ 15 w 55"/>
                <a:gd name="T23" fmla="*/ 25 h 65"/>
                <a:gd name="T24" fmla="*/ 15 w 55"/>
                <a:gd name="T25" fmla="*/ 41 h 65"/>
                <a:gd name="T26" fmla="*/ 28 w 55"/>
                <a:gd name="T27" fmla="*/ 5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65">
                  <a:moveTo>
                    <a:pt x="28" y="65"/>
                  </a:moveTo>
                  <a:cubicBezTo>
                    <a:pt x="11" y="65"/>
                    <a:pt x="0" y="55"/>
                    <a:pt x="0" y="4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0"/>
                    <a:pt x="11" y="0"/>
                    <a:pt x="28" y="0"/>
                  </a:cubicBezTo>
                  <a:cubicBezTo>
                    <a:pt x="44" y="0"/>
                    <a:pt x="55" y="10"/>
                    <a:pt x="55" y="25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55"/>
                    <a:pt x="44" y="65"/>
                    <a:pt x="28" y="65"/>
                  </a:cubicBezTo>
                  <a:close/>
                  <a:moveTo>
                    <a:pt x="28" y="52"/>
                  </a:moveTo>
                  <a:cubicBezTo>
                    <a:pt x="36" y="52"/>
                    <a:pt x="41" y="48"/>
                    <a:pt x="41" y="41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17"/>
                    <a:pt x="36" y="13"/>
                    <a:pt x="28" y="13"/>
                  </a:cubicBezTo>
                  <a:cubicBezTo>
                    <a:pt x="19" y="13"/>
                    <a:pt x="15" y="17"/>
                    <a:pt x="15" y="25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8"/>
                    <a:pt x="19" y="52"/>
                    <a:pt x="28" y="5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2" name="Freeform 79">
              <a:extLst>
                <a:ext uri="{FF2B5EF4-FFF2-40B4-BE49-F238E27FC236}">
                  <a16:creationId xmlns:a16="http://schemas.microsoft.com/office/drawing/2014/main" id="{559AEC80-3630-E6DD-42ED-15B4198EC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4188" y="3681413"/>
              <a:ext cx="84138" cy="100013"/>
            </a:xfrm>
            <a:custGeom>
              <a:avLst/>
              <a:gdLst>
                <a:gd name="T0" fmla="*/ 2 w 53"/>
                <a:gd name="T1" fmla="*/ 63 h 63"/>
                <a:gd name="T2" fmla="*/ 0 w 53"/>
                <a:gd name="T3" fmla="*/ 62 h 63"/>
                <a:gd name="T4" fmla="*/ 0 w 53"/>
                <a:gd name="T5" fmla="*/ 7 h 63"/>
                <a:gd name="T6" fmla="*/ 1 w 53"/>
                <a:gd name="T7" fmla="*/ 5 h 63"/>
                <a:gd name="T8" fmla="*/ 25 w 53"/>
                <a:gd name="T9" fmla="*/ 0 h 63"/>
                <a:gd name="T10" fmla="*/ 53 w 53"/>
                <a:gd name="T11" fmla="*/ 27 h 63"/>
                <a:gd name="T12" fmla="*/ 53 w 53"/>
                <a:gd name="T13" fmla="*/ 61 h 63"/>
                <a:gd name="T14" fmla="*/ 51 w 53"/>
                <a:gd name="T15" fmla="*/ 63 h 63"/>
                <a:gd name="T16" fmla="*/ 40 w 53"/>
                <a:gd name="T17" fmla="*/ 63 h 63"/>
                <a:gd name="T18" fmla="*/ 39 w 53"/>
                <a:gd name="T19" fmla="*/ 62 h 63"/>
                <a:gd name="T20" fmla="*/ 39 w 53"/>
                <a:gd name="T21" fmla="*/ 27 h 63"/>
                <a:gd name="T22" fmla="*/ 25 w 53"/>
                <a:gd name="T23" fmla="*/ 13 h 63"/>
                <a:gd name="T24" fmla="*/ 14 w 53"/>
                <a:gd name="T25" fmla="*/ 14 h 63"/>
                <a:gd name="T26" fmla="*/ 14 w 53"/>
                <a:gd name="T27" fmla="*/ 62 h 63"/>
                <a:gd name="T28" fmla="*/ 13 w 53"/>
                <a:gd name="T29" fmla="*/ 63 h 63"/>
                <a:gd name="T30" fmla="*/ 2 w 53"/>
                <a:gd name="T3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63">
                  <a:moveTo>
                    <a:pt x="2" y="63"/>
                  </a:moveTo>
                  <a:cubicBezTo>
                    <a:pt x="1" y="63"/>
                    <a:pt x="0" y="63"/>
                    <a:pt x="0" y="6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1" y="5"/>
                    <a:pt x="1" y="5"/>
                  </a:cubicBezTo>
                  <a:cubicBezTo>
                    <a:pt x="9" y="2"/>
                    <a:pt x="17" y="0"/>
                    <a:pt x="25" y="0"/>
                  </a:cubicBezTo>
                  <a:cubicBezTo>
                    <a:pt x="41" y="0"/>
                    <a:pt x="53" y="8"/>
                    <a:pt x="53" y="27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3"/>
                    <a:pt x="52" y="63"/>
                    <a:pt x="51" y="63"/>
                  </a:cubicBezTo>
                  <a:cubicBezTo>
                    <a:pt x="40" y="63"/>
                    <a:pt x="40" y="63"/>
                    <a:pt x="40" y="63"/>
                  </a:cubicBezTo>
                  <a:cubicBezTo>
                    <a:pt x="40" y="63"/>
                    <a:pt x="39" y="63"/>
                    <a:pt x="39" y="62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16"/>
                    <a:pt x="34" y="13"/>
                    <a:pt x="25" y="13"/>
                  </a:cubicBezTo>
                  <a:cubicBezTo>
                    <a:pt x="21" y="13"/>
                    <a:pt x="17" y="13"/>
                    <a:pt x="14" y="14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4" y="63"/>
                    <a:pt x="14" y="63"/>
                    <a:pt x="13" y="63"/>
                  </a:cubicBezTo>
                  <a:cubicBezTo>
                    <a:pt x="2" y="63"/>
                    <a:pt x="2" y="63"/>
                    <a:pt x="2" y="6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3" name="Freeform 80">
              <a:extLst>
                <a:ext uri="{FF2B5EF4-FFF2-40B4-BE49-F238E27FC236}">
                  <a16:creationId xmlns:a16="http://schemas.microsoft.com/office/drawing/2014/main" id="{185DA385-8F2B-4AAA-9EEF-752551EAAD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67376" y="3683000"/>
              <a:ext cx="82550" cy="103188"/>
            </a:xfrm>
            <a:custGeom>
              <a:avLst/>
              <a:gdLst>
                <a:gd name="T0" fmla="*/ 52 w 52"/>
                <a:gd name="T1" fmla="*/ 36 h 65"/>
                <a:gd name="T2" fmla="*/ 50 w 52"/>
                <a:gd name="T3" fmla="*/ 38 h 65"/>
                <a:gd name="T4" fmla="*/ 50 w 52"/>
                <a:gd name="T5" fmla="*/ 38 h 65"/>
                <a:gd name="T6" fmla="*/ 14 w 52"/>
                <a:gd name="T7" fmla="*/ 38 h 65"/>
                <a:gd name="T8" fmla="*/ 14 w 52"/>
                <a:gd name="T9" fmla="*/ 41 h 65"/>
                <a:gd name="T10" fmla="*/ 26 w 52"/>
                <a:gd name="T11" fmla="*/ 52 h 65"/>
                <a:gd name="T12" fmla="*/ 43 w 52"/>
                <a:gd name="T13" fmla="*/ 47 h 65"/>
                <a:gd name="T14" fmla="*/ 45 w 52"/>
                <a:gd name="T15" fmla="*/ 47 h 65"/>
                <a:gd name="T16" fmla="*/ 45 w 52"/>
                <a:gd name="T17" fmla="*/ 47 h 65"/>
                <a:gd name="T18" fmla="*/ 45 w 52"/>
                <a:gd name="T19" fmla="*/ 47 h 65"/>
                <a:gd name="T20" fmla="*/ 51 w 52"/>
                <a:gd name="T21" fmla="*/ 54 h 65"/>
                <a:gd name="T22" fmla="*/ 51 w 52"/>
                <a:gd name="T23" fmla="*/ 56 h 65"/>
                <a:gd name="T24" fmla="*/ 51 w 52"/>
                <a:gd name="T25" fmla="*/ 56 h 65"/>
                <a:gd name="T26" fmla="*/ 50 w 52"/>
                <a:gd name="T27" fmla="*/ 56 h 65"/>
                <a:gd name="T28" fmla="*/ 26 w 52"/>
                <a:gd name="T29" fmla="*/ 65 h 65"/>
                <a:gd name="T30" fmla="*/ 0 w 52"/>
                <a:gd name="T31" fmla="*/ 41 h 65"/>
                <a:gd name="T32" fmla="*/ 0 w 52"/>
                <a:gd name="T33" fmla="*/ 24 h 65"/>
                <a:gd name="T34" fmla="*/ 26 w 52"/>
                <a:gd name="T35" fmla="*/ 0 h 65"/>
                <a:gd name="T36" fmla="*/ 52 w 52"/>
                <a:gd name="T37" fmla="*/ 24 h 65"/>
                <a:gd name="T38" fmla="*/ 52 w 52"/>
                <a:gd name="T39" fmla="*/ 36 h 65"/>
                <a:gd name="T40" fmla="*/ 26 w 52"/>
                <a:gd name="T41" fmla="*/ 11 h 65"/>
                <a:gd name="T42" fmla="*/ 13 w 52"/>
                <a:gd name="T43" fmla="*/ 21 h 65"/>
                <a:gd name="T44" fmla="*/ 13 w 52"/>
                <a:gd name="T45" fmla="*/ 23 h 65"/>
                <a:gd name="T46" fmla="*/ 13 w 52"/>
                <a:gd name="T47" fmla="*/ 27 h 65"/>
                <a:gd name="T48" fmla="*/ 38 w 52"/>
                <a:gd name="T49" fmla="*/ 27 h 65"/>
                <a:gd name="T50" fmla="*/ 38 w 52"/>
                <a:gd name="T51" fmla="*/ 24 h 65"/>
                <a:gd name="T52" fmla="*/ 28 w 52"/>
                <a:gd name="T53" fmla="*/ 12 h 65"/>
                <a:gd name="T54" fmla="*/ 28 w 52"/>
                <a:gd name="T55" fmla="*/ 12 h 65"/>
                <a:gd name="T56" fmla="*/ 26 w 52"/>
                <a:gd name="T57" fmla="*/ 1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65">
                  <a:moveTo>
                    <a:pt x="52" y="36"/>
                  </a:moveTo>
                  <a:cubicBezTo>
                    <a:pt x="52" y="37"/>
                    <a:pt x="51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8"/>
                    <a:pt x="19" y="52"/>
                    <a:pt x="26" y="52"/>
                  </a:cubicBezTo>
                  <a:cubicBezTo>
                    <a:pt x="32" y="52"/>
                    <a:pt x="38" y="50"/>
                    <a:pt x="43" y="47"/>
                  </a:cubicBezTo>
                  <a:cubicBezTo>
                    <a:pt x="44" y="46"/>
                    <a:pt x="45" y="46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5"/>
                    <a:pt x="51" y="56"/>
                  </a:cubicBezTo>
                  <a:cubicBezTo>
                    <a:pt x="51" y="56"/>
                    <a:pt x="51" y="56"/>
                    <a:pt x="51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3" y="62"/>
                    <a:pt x="35" y="65"/>
                    <a:pt x="26" y="65"/>
                  </a:cubicBezTo>
                  <a:cubicBezTo>
                    <a:pt x="12" y="65"/>
                    <a:pt x="0" y="57"/>
                    <a:pt x="0" y="4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7"/>
                    <a:pt x="13" y="0"/>
                    <a:pt x="26" y="0"/>
                  </a:cubicBezTo>
                  <a:cubicBezTo>
                    <a:pt x="39" y="0"/>
                    <a:pt x="52" y="7"/>
                    <a:pt x="52" y="24"/>
                  </a:cubicBezTo>
                  <a:lnTo>
                    <a:pt x="52" y="36"/>
                  </a:lnTo>
                  <a:close/>
                  <a:moveTo>
                    <a:pt x="26" y="11"/>
                  </a:moveTo>
                  <a:cubicBezTo>
                    <a:pt x="20" y="11"/>
                    <a:pt x="14" y="15"/>
                    <a:pt x="13" y="21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8" y="18"/>
                    <a:pt x="34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11"/>
                    <a:pt x="26" y="11"/>
                    <a:pt x="26" y="1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4" name="Freeform 81">
              <a:extLst>
                <a:ext uri="{FF2B5EF4-FFF2-40B4-BE49-F238E27FC236}">
                  <a16:creationId xmlns:a16="http://schemas.microsoft.com/office/drawing/2014/main" id="{550AC9AD-6509-A6CA-86A0-234C420CEF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7388" y="3660775"/>
              <a:ext cx="47625" cy="123825"/>
            </a:xfrm>
            <a:custGeom>
              <a:avLst/>
              <a:gdLst>
                <a:gd name="T0" fmla="*/ 23 w 30"/>
                <a:gd name="T1" fmla="*/ 65 h 78"/>
                <a:gd name="T2" fmla="*/ 28 w 30"/>
                <a:gd name="T3" fmla="*/ 65 h 78"/>
                <a:gd name="T4" fmla="*/ 30 w 30"/>
                <a:gd name="T5" fmla="*/ 67 h 78"/>
                <a:gd name="T6" fmla="*/ 30 w 30"/>
                <a:gd name="T7" fmla="*/ 76 h 78"/>
                <a:gd name="T8" fmla="*/ 29 w 30"/>
                <a:gd name="T9" fmla="*/ 78 h 78"/>
                <a:gd name="T10" fmla="*/ 29 w 30"/>
                <a:gd name="T11" fmla="*/ 78 h 78"/>
                <a:gd name="T12" fmla="*/ 22 w 30"/>
                <a:gd name="T13" fmla="*/ 78 h 78"/>
                <a:gd name="T14" fmla="*/ 0 w 30"/>
                <a:gd name="T15" fmla="*/ 56 h 78"/>
                <a:gd name="T16" fmla="*/ 0 w 30"/>
                <a:gd name="T17" fmla="*/ 1 h 78"/>
                <a:gd name="T18" fmla="*/ 1 w 30"/>
                <a:gd name="T19" fmla="*/ 0 h 78"/>
                <a:gd name="T20" fmla="*/ 2 w 30"/>
                <a:gd name="T21" fmla="*/ 0 h 78"/>
                <a:gd name="T22" fmla="*/ 11 w 30"/>
                <a:gd name="T23" fmla="*/ 0 h 78"/>
                <a:gd name="T24" fmla="*/ 12 w 30"/>
                <a:gd name="T25" fmla="*/ 1 h 78"/>
                <a:gd name="T26" fmla="*/ 12 w 30"/>
                <a:gd name="T27" fmla="*/ 1 h 78"/>
                <a:gd name="T28" fmla="*/ 13 w 30"/>
                <a:gd name="T29" fmla="*/ 16 h 78"/>
                <a:gd name="T30" fmla="*/ 26 w 30"/>
                <a:gd name="T31" fmla="*/ 16 h 78"/>
                <a:gd name="T32" fmla="*/ 28 w 30"/>
                <a:gd name="T33" fmla="*/ 17 h 78"/>
                <a:gd name="T34" fmla="*/ 28 w 30"/>
                <a:gd name="T35" fmla="*/ 26 h 78"/>
                <a:gd name="T36" fmla="*/ 27 w 30"/>
                <a:gd name="T37" fmla="*/ 28 h 78"/>
                <a:gd name="T38" fmla="*/ 13 w 30"/>
                <a:gd name="T39" fmla="*/ 28 h 78"/>
                <a:gd name="T40" fmla="*/ 13 w 30"/>
                <a:gd name="T41" fmla="*/ 55 h 78"/>
                <a:gd name="T42" fmla="*/ 22 w 30"/>
                <a:gd name="T43" fmla="*/ 65 h 78"/>
                <a:gd name="T44" fmla="*/ 23 w 30"/>
                <a:gd name="T45" fmla="*/ 6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78">
                  <a:moveTo>
                    <a:pt x="23" y="65"/>
                  </a:moveTo>
                  <a:cubicBezTo>
                    <a:pt x="25" y="65"/>
                    <a:pt x="27" y="65"/>
                    <a:pt x="28" y="65"/>
                  </a:cubicBezTo>
                  <a:cubicBezTo>
                    <a:pt x="30" y="65"/>
                    <a:pt x="30" y="66"/>
                    <a:pt x="30" y="67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0" y="77"/>
                    <a:pt x="30" y="78"/>
                    <a:pt x="29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7" y="78"/>
                    <a:pt x="24" y="78"/>
                    <a:pt x="22" y="78"/>
                  </a:cubicBezTo>
                  <a:cubicBezTo>
                    <a:pt x="10" y="78"/>
                    <a:pt x="0" y="72"/>
                    <a:pt x="0" y="5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8" y="16"/>
                    <a:pt x="28" y="1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7" y="28"/>
                    <a:pt x="27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60"/>
                    <a:pt x="17" y="65"/>
                    <a:pt x="22" y="65"/>
                  </a:cubicBezTo>
                  <a:cubicBezTo>
                    <a:pt x="23" y="65"/>
                    <a:pt x="23" y="65"/>
                    <a:pt x="23" y="6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5" name="Freeform 82">
              <a:extLst>
                <a:ext uri="{FF2B5EF4-FFF2-40B4-BE49-F238E27FC236}">
                  <a16:creationId xmlns:a16="http://schemas.microsoft.com/office/drawing/2014/main" id="{39E29965-5A76-1F05-AF8F-52DE078B75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29301" y="3683000"/>
              <a:ext cx="77788" cy="101600"/>
            </a:xfrm>
            <a:custGeom>
              <a:avLst/>
              <a:gdLst>
                <a:gd name="T0" fmla="*/ 48 w 49"/>
                <a:gd name="T1" fmla="*/ 34 h 64"/>
                <a:gd name="T2" fmla="*/ 47 w 49"/>
                <a:gd name="T3" fmla="*/ 35 h 64"/>
                <a:gd name="T4" fmla="*/ 47 w 49"/>
                <a:gd name="T5" fmla="*/ 35 h 64"/>
                <a:gd name="T6" fmla="*/ 6 w 49"/>
                <a:gd name="T7" fmla="*/ 35 h 64"/>
                <a:gd name="T8" fmla="*/ 6 w 49"/>
                <a:gd name="T9" fmla="*/ 42 h 64"/>
                <a:gd name="T10" fmla="*/ 24 w 49"/>
                <a:gd name="T11" fmla="*/ 58 h 64"/>
                <a:gd name="T12" fmla="*/ 43 w 49"/>
                <a:gd name="T13" fmla="*/ 51 h 64"/>
                <a:gd name="T14" fmla="*/ 45 w 49"/>
                <a:gd name="T15" fmla="*/ 51 h 64"/>
                <a:gd name="T16" fmla="*/ 47 w 49"/>
                <a:gd name="T17" fmla="*/ 54 h 64"/>
                <a:gd name="T18" fmla="*/ 47 w 49"/>
                <a:gd name="T19" fmla="*/ 55 h 64"/>
                <a:gd name="T20" fmla="*/ 24 w 49"/>
                <a:gd name="T21" fmla="*/ 64 h 64"/>
                <a:gd name="T22" fmla="*/ 0 w 49"/>
                <a:gd name="T23" fmla="*/ 42 h 64"/>
                <a:gd name="T24" fmla="*/ 0 w 49"/>
                <a:gd name="T25" fmla="*/ 23 h 64"/>
                <a:gd name="T26" fmla="*/ 24 w 49"/>
                <a:gd name="T27" fmla="*/ 0 h 64"/>
                <a:gd name="T28" fmla="*/ 49 w 49"/>
                <a:gd name="T29" fmla="*/ 23 h 64"/>
                <a:gd name="T30" fmla="*/ 48 w 49"/>
                <a:gd name="T31" fmla="*/ 34 h 64"/>
                <a:gd name="T32" fmla="*/ 24 w 49"/>
                <a:gd name="T33" fmla="*/ 6 h 64"/>
                <a:gd name="T34" fmla="*/ 6 w 49"/>
                <a:gd name="T35" fmla="*/ 23 h 64"/>
                <a:gd name="T36" fmla="*/ 6 w 49"/>
                <a:gd name="T37" fmla="*/ 29 h 64"/>
                <a:gd name="T38" fmla="*/ 42 w 49"/>
                <a:gd name="T39" fmla="*/ 29 h 64"/>
                <a:gd name="T40" fmla="*/ 42 w 49"/>
                <a:gd name="T41" fmla="*/ 23 h 64"/>
                <a:gd name="T42" fmla="*/ 24 w 49"/>
                <a:gd name="T43" fmla="*/ 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" h="64">
                  <a:moveTo>
                    <a:pt x="48" y="34"/>
                  </a:moveTo>
                  <a:cubicBezTo>
                    <a:pt x="48" y="35"/>
                    <a:pt x="48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52"/>
                    <a:pt x="14" y="58"/>
                    <a:pt x="24" y="58"/>
                  </a:cubicBezTo>
                  <a:cubicBezTo>
                    <a:pt x="31" y="58"/>
                    <a:pt x="38" y="56"/>
                    <a:pt x="43" y="51"/>
                  </a:cubicBezTo>
                  <a:cubicBezTo>
                    <a:pt x="44" y="50"/>
                    <a:pt x="44" y="50"/>
                    <a:pt x="45" y="51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4"/>
                    <a:pt x="47" y="55"/>
                    <a:pt x="47" y="55"/>
                  </a:cubicBezTo>
                  <a:cubicBezTo>
                    <a:pt x="41" y="61"/>
                    <a:pt x="32" y="64"/>
                    <a:pt x="24" y="64"/>
                  </a:cubicBezTo>
                  <a:cubicBezTo>
                    <a:pt x="11" y="64"/>
                    <a:pt x="0" y="56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8"/>
                    <a:pt x="10" y="0"/>
                    <a:pt x="24" y="0"/>
                  </a:cubicBezTo>
                  <a:cubicBezTo>
                    <a:pt x="38" y="0"/>
                    <a:pt x="49" y="8"/>
                    <a:pt x="49" y="23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24" y="6"/>
                  </a:moveTo>
                  <a:cubicBezTo>
                    <a:pt x="13" y="6"/>
                    <a:pt x="6" y="11"/>
                    <a:pt x="6" y="2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12"/>
                    <a:pt x="34" y="6"/>
                    <a:pt x="24" y="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6" name="Freeform 83">
              <a:extLst>
                <a:ext uri="{FF2B5EF4-FFF2-40B4-BE49-F238E27FC236}">
                  <a16:creationId xmlns:a16="http://schemas.microsoft.com/office/drawing/2014/main" id="{9C9580A7-2285-0CFC-F0A8-09D1D600EA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1376" y="3681413"/>
              <a:ext cx="76200" cy="103188"/>
            </a:xfrm>
            <a:custGeom>
              <a:avLst/>
              <a:gdLst>
                <a:gd name="T0" fmla="*/ 25 w 48"/>
                <a:gd name="T1" fmla="*/ 1 h 65"/>
                <a:gd name="T2" fmla="*/ 48 w 48"/>
                <a:gd name="T3" fmla="*/ 23 h 65"/>
                <a:gd name="T4" fmla="*/ 48 w 48"/>
                <a:gd name="T5" fmla="*/ 60 h 65"/>
                <a:gd name="T6" fmla="*/ 47 w 48"/>
                <a:gd name="T7" fmla="*/ 61 h 65"/>
                <a:gd name="T8" fmla="*/ 25 w 48"/>
                <a:gd name="T9" fmla="*/ 65 h 65"/>
                <a:gd name="T10" fmla="*/ 0 w 48"/>
                <a:gd name="T11" fmla="*/ 46 h 65"/>
                <a:gd name="T12" fmla="*/ 25 w 48"/>
                <a:gd name="T13" fmla="*/ 27 h 65"/>
                <a:gd name="T14" fmla="*/ 42 w 48"/>
                <a:gd name="T15" fmla="*/ 29 h 65"/>
                <a:gd name="T16" fmla="*/ 42 w 48"/>
                <a:gd name="T17" fmla="*/ 24 h 65"/>
                <a:gd name="T18" fmla="*/ 25 w 48"/>
                <a:gd name="T19" fmla="*/ 7 h 65"/>
                <a:gd name="T20" fmla="*/ 7 w 48"/>
                <a:gd name="T21" fmla="*/ 12 h 65"/>
                <a:gd name="T22" fmla="*/ 6 w 48"/>
                <a:gd name="T23" fmla="*/ 12 h 65"/>
                <a:gd name="T24" fmla="*/ 6 w 48"/>
                <a:gd name="T25" fmla="*/ 12 h 65"/>
                <a:gd name="T26" fmla="*/ 4 w 48"/>
                <a:gd name="T27" fmla="*/ 9 h 65"/>
                <a:gd name="T28" fmla="*/ 4 w 48"/>
                <a:gd name="T29" fmla="*/ 8 h 65"/>
                <a:gd name="T30" fmla="*/ 25 w 48"/>
                <a:gd name="T31" fmla="*/ 1 h 65"/>
                <a:gd name="T32" fmla="*/ 25 w 48"/>
                <a:gd name="T33" fmla="*/ 59 h 65"/>
                <a:gd name="T34" fmla="*/ 42 w 48"/>
                <a:gd name="T35" fmla="*/ 56 h 65"/>
                <a:gd name="T36" fmla="*/ 42 w 48"/>
                <a:gd name="T37" fmla="*/ 34 h 65"/>
                <a:gd name="T38" fmla="*/ 25 w 48"/>
                <a:gd name="T39" fmla="*/ 32 h 65"/>
                <a:gd name="T40" fmla="*/ 6 w 48"/>
                <a:gd name="T41" fmla="*/ 46 h 65"/>
                <a:gd name="T42" fmla="*/ 25 w 48"/>
                <a:gd name="T43" fmla="*/ 5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8" h="65">
                  <a:moveTo>
                    <a:pt x="25" y="1"/>
                  </a:moveTo>
                  <a:cubicBezTo>
                    <a:pt x="40" y="1"/>
                    <a:pt x="48" y="9"/>
                    <a:pt x="48" y="23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0"/>
                    <a:pt x="48" y="61"/>
                    <a:pt x="47" y="61"/>
                  </a:cubicBezTo>
                  <a:cubicBezTo>
                    <a:pt x="40" y="64"/>
                    <a:pt x="33" y="65"/>
                    <a:pt x="25" y="65"/>
                  </a:cubicBezTo>
                  <a:cubicBezTo>
                    <a:pt x="11" y="65"/>
                    <a:pt x="0" y="59"/>
                    <a:pt x="0" y="46"/>
                  </a:cubicBezTo>
                  <a:cubicBezTo>
                    <a:pt x="0" y="34"/>
                    <a:pt x="10" y="27"/>
                    <a:pt x="25" y="27"/>
                  </a:cubicBezTo>
                  <a:cubicBezTo>
                    <a:pt x="31" y="27"/>
                    <a:pt x="36" y="28"/>
                    <a:pt x="42" y="29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14"/>
                    <a:pt x="37" y="7"/>
                    <a:pt x="25" y="7"/>
                  </a:cubicBezTo>
                  <a:cubicBezTo>
                    <a:pt x="19" y="7"/>
                    <a:pt x="12" y="9"/>
                    <a:pt x="7" y="12"/>
                  </a:cubicBezTo>
                  <a:cubicBezTo>
                    <a:pt x="7" y="13"/>
                    <a:pt x="6" y="13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4" y="8"/>
                  </a:cubicBezTo>
                  <a:cubicBezTo>
                    <a:pt x="10" y="3"/>
                    <a:pt x="17" y="0"/>
                    <a:pt x="25" y="1"/>
                  </a:cubicBezTo>
                  <a:close/>
                  <a:moveTo>
                    <a:pt x="25" y="59"/>
                  </a:moveTo>
                  <a:cubicBezTo>
                    <a:pt x="31" y="59"/>
                    <a:pt x="36" y="58"/>
                    <a:pt x="42" y="56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36" y="33"/>
                    <a:pt x="30" y="33"/>
                    <a:pt x="25" y="32"/>
                  </a:cubicBezTo>
                  <a:cubicBezTo>
                    <a:pt x="12" y="32"/>
                    <a:pt x="6" y="37"/>
                    <a:pt x="6" y="46"/>
                  </a:cubicBezTo>
                  <a:cubicBezTo>
                    <a:pt x="6" y="54"/>
                    <a:pt x="14" y="59"/>
                    <a:pt x="25" y="5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7" name="Freeform 84">
              <a:extLst>
                <a:ext uri="{FF2B5EF4-FFF2-40B4-BE49-F238E27FC236}">
                  <a16:creationId xmlns:a16="http://schemas.microsoft.com/office/drawing/2014/main" id="{80656E95-4224-E771-6C24-092814977C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6626" y="3683000"/>
              <a:ext cx="74613" cy="101600"/>
            </a:xfrm>
            <a:custGeom>
              <a:avLst/>
              <a:gdLst>
                <a:gd name="T0" fmla="*/ 23 w 47"/>
                <a:gd name="T1" fmla="*/ 64 h 64"/>
                <a:gd name="T2" fmla="*/ 0 w 47"/>
                <a:gd name="T3" fmla="*/ 56 h 64"/>
                <a:gd name="T4" fmla="*/ 0 w 47"/>
                <a:gd name="T5" fmla="*/ 55 h 64"/>
                <a:gd name="T6" fmla="*/ 0 w 47"/>
                <a:gd name="T7" fmla="*/ 55 h 64"/>
                <a:gd name="T8" fmla="*/ 2 w 47"/>
                <a:gd name="T9" fmla="*/ 52 h 64"/>
                <a:gd name="T10" fmla="*/ 3 w 47"/>
                <a:gd name="T11" fmla="*/ 51 h 64"/>
                <a:gd name="T12" fmla="*/ 3 w 47"/>
                <a:gd name="T13" fmla="*/ 52 h 64"/>
                <a:gd name="T14" fmla="*/ 3 w 47"/>
                <a:gd name="T15" fmla="*/ 52 h 64"/>
                <a:gd name="T16" fmla="*/ 23 w 47"/>
                <a:gd name="T17" fmla="*/ 59 h 64"/>
                <a:gd name="T18" fmla="*/ 40 w 47"/>
                <a:gd name="T19" fmla="*/ 47 h 64"/>
                <a:gd name="T20" fmla="*/ 23 w 47"/>
                <a:gd name="T21" fmla="*/ 34 h 64"/>
                <a:gd name="T22" fmla="*/ 1 w 47"/>
                <a:gd name="T23" fmla="*/ 16 h 64"/>
                <a:gd name="T24" fmla="*/ 23 w 47"/>
                <a:gd name="T25" fmla="*/ 0 h 64"/>
                <a:gd name="T26" fmla="*/ 44 w 47"/>
                <a:gd name="T27" fmla="*/ 6 h 64"/>
                <a:gd name="T28" fmla="*/ 44 w 47"/>
                <a:gd name="T29" fmla="*/ 7 h 64"/>
                <a:gd name="T30" fmla="*/ 44 w 47"/>
                <a:gd name="T31" fmla="*/ 7 h 64"/>
                <a:gd name="T32" fmla="*/ 42 w 47"/>
                <a:gd name="T33" fmla="*/ 10 h 64"/>
                <a:gd name="T34" fmla="*/ 41 w 47"/>
                <a:gd name="T35" fmla="*/ 11 h 64"/>
                <a:gd name="T36" fmla="*/ 41 w 47"/>
                <a:gd name="T37" fmla="*/ 11 h 64"/>
                <a:gd name="T38" fmla="*/ 23 w 47"/>
                <a:gd name="T39" fmla="*/ 6 h 64"/>
                <a:gd name="T40" fmla="*/ 7 w 47"/>
                <a:gd name="T41" fmla="*/ 16 h 64"/>
                <a:gd name="T42" fmla="*/ 25 w 47"/>
                <a:gd name="T43" fmla="*/ 28 h 64"/>
                <a:gd name="T44" fmla="*/ 47 w 47"/>
                <a:gd name="T45" fmla="*/ 46 h 64"/>
                <a:gd name="T46" fmla="*/ 23 w 47"/>
                <a:gd name="T4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64">
                  <a:moveTo>
                    <a:pt x="23" y="64"/>
                  </a:moveTo>
                  <a:cubicBezTo>
                    <a:pt x="15" y="64"/>
                    <a:pt x="7" y="61"/>
                    <a:pt x="0" y="56"/>
                  </a:cubicBezTo>
                  <a:cubicBezTo>
                    <a:pt x="0" y="56"/>
                    <a:pt x="0" y="55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1"/>
                    <a:pt x="3" y="51"/>
                    <a:pt x="3" y="51"/>
                  </a:cubicBezTo>
                  <a:cubicBezTo>
                    <a:pt x="3" y="51"/>
                    <a:pt x="3" y="51"/>
                    <a:pt x="3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9" y="56"/>
                    <a:pt x="16" y="58"/>
                    <a:pt x="23" y="59"/>
                  </a:cubicBezTo>
                  <a:cubicBezTo>
                    <a:pt x="33" y="59"/>
                    <a:pt x="40" y="55"/>
                    <a:pt x="40" y="47"/>
                  </a:cubicBezTo>
                  <a:cubicBezTo>
                    <a:pt x="40" y="38"/>
                    <a:pt x="31" y="37"/>
                    <a:pt x="23" y="34"/>
                  </a:cubicBezTo>
                  <a:cubicBezTo>
                    <a:pt x="14" y="33"/>
                    <a:pt x="1" y="29"/>
                    <a:pt x="1" y="16"/>
                  </a:cubicBezTo>
                  <a:cubicBezTo>
                    <a:pt x="1" y="6"/>
                    <a:pt x="11" y="0"/>
                    <a:pt x="23" y="0"/>
                  </a:cubicBezTo>
                  <a:cubicBezTo>
                    <a:pt x="30" y="0"/>
                    <a:pt x="38" y="2"/>
                    <a:pt x="44" y="6"/>
                  </a:cubicBezTo>
                  <a:cubicBezTo>
                    <a:pt x="44" y="6"/>
                    <a:pt x="45" y="6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5" y="8"/>
                    <a:pt x="29" y="6"/>
                    <a:pt x="23" y="6"/>
                  </a:cubicBezTo>
                  <a:cubicBezTo>
                    <a:pt x="13" y="6"/>
                    <a:pt x="7" y="10"/>
                    <a:pt x="7" y="16"/>
                  </a:cubicBezTo>
                  <a:cubicBezTo>
                    <a:pt x="7" y="24"/>
                    <a:pt x="16" y="26"/>
                    <a:pt x="25" y="28"/>
                  </a:cubicBezTo>
                  <a:cubicBezTo>
                    <a:pt x="35" y="30"/>
                    <a:pt x="47" y="33"/>
                    <a:pt x="47" y="46"/>
                  </a:cubicBezTo>
                  <a:cubicBezTo>
                    <a:pt x="47" y="57"/>
                    <a:pt x="38" y="64"/>
                    <a:pt x="23" y="64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58" name="Freeform 85">
              <a:extLst>
                <a:ext uri="{FF2B5EF4-FFF2-40B4-BE49-F238E27FC236}">
                  <a16:creationId xmlns:a16="http://schemas.microsoft.com/office/drawing/2014/main" id="{5CE37BFC-F247-3F12-2278-8215F1904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701" y="3684588"/>
              <a:ext cx="76200" cy="134938"/>
            </a:xfrm>
            <a:custGeom>
              <a:avLst/>
              <a:gdLst>
                <a:gd name="T0" fmla="*/ 41 w 48"/>
                <a:gd name="T1" fmla="*/ 1 h 85"/>
                <a:gd name="T2" fmla="*/ 42 w 48"/>
                <a:gd name="T3" fmla="*/ 0 h 85"/>
                <a:gd name="T4" fmla="*/ 47 w 48"/>
                <a:gd name="T5" fmla="*/ 0 h 85"/>
                <a:gd name="T6" fmla="*/ 48 w 48"/>
                <a:gd name="T7" fmla="*/ 1 h 85"/>
                <a:gd name="T8" fmla="*/ 48 w 48"/>
                <a:gd name="T9" fmla="*/ 1 h 85"/>
                <a:gd name="T10" fmla="*/ 48 w 48"/>
                <a:gd name="T11" fmla="*/ 62 h 85"/>
                <a:gd name="T12" fmla="*/ 24 w 48"/>
                <a:gd name="T13" fmla="*/ 85 h 85"/>
                <a:gd name="T14" fmla="*/ 1 w 48"/>
                <a:gd name="T15" fmla="*/ 77 h 85"/>
                <a:gd name="T16" fmla="*/ 1 w 48"/>
                <a:gd name="T17" fmla="*/ 75 h 85"/>
                <a:gd name="T18" fmla="*/ 1 w 48"/>
                <a:gd name="T19" fmla="*/ 75 h 85"/>
                <a:gd name="T20" fmla="*/ 4 w 48"/>
                <a:gd name="T21" fmla="*/ 72 h 85"/>
                <a:gd name="T22" fmla="*/ 5 w 48"/>
                <a:gd name="T23" fmla="*/ 72 h 85"/>
                <a:gd name="T24" fmla="*/ 5 w 48"/>
                <a:gd name="T25" fmla="*/ 72 h 85"/>
                <a:gd name="T26" fmla="*/ 5 w 48"/>
                <a:gd name="T27" fmla="*/ 72 h 85"/>
                <a:gd name="T28" fmla="*/ 24 w 48"/>
                <a:gd name="T29" fmla="*/ 80 h 85"/>
                <a:gd name="T30" fmla="*/ 42 w 48"/>
                <a:gd name="T31" fmla="*/ 62 h 85"/>
                <a:gd name="T32" fmla="*/ 42 w 48"/>
                <a:gd name="T33" fmla="*/ 56 h 85"/>
                <a:gd name="T34" fmla="*/ 25 w 48"/>
                <a:gd name="T35" fmla="*/ 60 h 85"/>
                <a:gd name="T36" fmla="*/ 0 w 48"/>
                <a:gd name="T37" fmla="*/ 37 h 85"/>
                <a:gd name="T38" fmla="*/ 0 w 48"/>
                <a:gd name="T39" fmla="*/ 1 h 85"/>
                <a:gd name="T40" fmla="*/ 1 w 48"/>
                <a:gd name="T41" fmla="*/ 0 h 85"/>
                <a:gd name="T42" fmla="*/ 1 w 48"/>
                <a:gd name="T43" fmla="*/ 0 h 85"/>
                <a:gd name="T44" fmla="*/ 5 w 48"/>
                <a:gd name="T45" fmla="*/ 0 h 85"/>
                <a:gd name="T46" fmla="*/ 6 w 48"/>
                <a:gd name="T47" fmla="*/ 1 h 85"/>
                <a:gd name="T48" fmla="*/ 6 w 48"/>
                <a:gd name="T49" fmla="*/ 36 h 85"/>
                <a:gd name="T50" fmla="*/ 26 w 48"/>
                <a:gd name="T51" fmla="*/ 53 h 85"/>
                <a:gd name="T52" fmla="*/ 41 w 48"/>
                <a:gd name="T53" fmla="*/ 49 h 85"/>
                <a:gd name="T54" fmla="*/ 41 w 48"/>
                <a:gd name="T55" fmla="*/ 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85">
                  <a:moveTo>
                    <a:pt x="41" y="1"/>
                  </a:moveTo>
                  <a:cubicBezTo>
                    <a:pt x="41" y="1"/>
                    <a:pt x="42" y="0"/>
                    <a:pt x="4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8" y="0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62"/>
                    <a:pt x="48" y="62"/>
                    <a:pt x="48" y="62"/>
                  </a:cubicBezTo>
                  <a:cubicBezTo>
                    <a:pt x="48" y="76"/>
                    <a:pt x="40" y="85"/>
                    <a:pt x="24" y="85"/>
                  </a:cubicBezTo>
                  <a:cubicBezTo>
                    <a:pt x="16" y="85"/>
                    <a:pt x="8" y="82"/>
                    <a:pt x="1" y="77"/>
                  </a:cubicBezTo>
                  <a:cubicBezTo>
                    <a:pt x="1" y="76"/>
                    <a:pt x="1" y="76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4" y="72"/>
                    <a:pt x="4" y="72"/>
                    <a:pt x="5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10" y="77"/>
                    <a:pt x="17" y="80"/>
                    <a:pt x="24" y="80"/>
                  </a:cubicBezTo>
                  <a:cubicBezTo>
                    <a:pt x="36" y="80"/>
                    <a:pt x="42" y="74"/>
                    <a:pt x="42" y="62"/>
                  </a:cubicBezTo>
                  <a:cubicBezTo>
                    <a:pt x="42" y="56"/>
                    <a:pt x="42" y="56"/>
                    <a:pt x="42" y="56"/>
                  </a:cubicBezTo>
                  <a:cubicBezTo>
                    <a:pt x="37" y="58"/>
                    <a:pt x="31" y="60"/>
                    <a:pt x="25" y="60"/>
                  </a:cubicBezTo>
                  <a:cubicBezTo>
                    <a:pt x="11" y="60"/>
                    <a:pt x="0" y="52"/>
                    <a:pt x="0" y="37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48"/>
                    <a:pt x="15" y="53"/>
                    <a:pt x="26" y="53"/>
                  </a:cubicBezTo>
                  <a:cubicBezTo>
                    <a:pt x="31" y="53"/>
                    <a:pt x="37" y="52"/>
                    <a:pt x="41" y="49"/>
                  </a:cubicBezTo>
                  <a:cubicBezTo>
                    <a:pt x="41" y="1"/>
                    <a:pt x="41" y="1"/>
                    <a:pt x="41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260" name="Grupa 259">
            <a:extLst>
              <a:ext uri="{FF2B5EF4-FFF2-40B4-BE49-F238E27FC236}">
                <a16:creationId xmlns:a16="http://schemas.microsoft.com/office/drawing/2014/main" id="{3BDA3993-8052-97AA-034D-8E627D462347}"/>
              </a:ext>
            </a:extLst>
          </p:cNvPr>
          <p:cNvGrpSpPr/>
          <p:nvPr userDrawn="1"/>
        </p:nvGrpSpPr>
        <p:grpSpPr>
          <a:xfrm>
            <a:off x="13438912" y="4117140"/>
            <a:ext cx="1185223" cy="424437"/>
            <a:chOff x="8712201" y="3609975"/>
            <a:chExt cx="728663" cy="257176"/>
          </a:xfrm>
        </p:grpSpPr>
        <p:sp>
          <p:nvSpPr>
            <p:cNvPr id="261" name="Rectangle 87">
              <a:extLst>
                <a:ext uri="{FF2B5EF4-FFF2-40B4-BE49-F238E27FC236}">
                  <a16:creationId xmlns:a16="http://schemas.microsoft.com/office/drawing/2014/main" id="{1AC866B8-77B9-4668-9C4D-91AF5784ED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3676" y="3609975"/>
              <a:ext cx="63500" cy="5238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62" name="Freeform 88">
              <a:extLst>
                <a:ext uri="{FF2B5EF4-FFF2-40B4-BE49-F238E27FC236}">
                  <a16:creationId xmlns:a16="http://schemas.microsoft.com/office/drawing/2014/main" id="{F5D35A39-644D-AC54-B0C5-01781CFD36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12201" y="3643313"/>
              <a:ext cx="728663" cy="223838"/>
            </a:xfrm>
            <a:custGeom>
              <a:avLst/>
              <a:gdLst>
                <a:gd name="T0" fmla="*/ 177 w 460"/>
                <a:gd name="T1" fmla="*/ 48 h 141"/>
                <a:gd name="T2" fmla="*/ 200 w 460"/>
                <a:gd name="T3" fmla="*/ 71 h 141"/>
                <a:gd name="T4" fmla="*/ 177 w 460"/>
                <a:gd name="T5" fmla="*/ 94 h 141"/>
                <a:gd name="T6" fmla="*/ 154 w 460"/>
                <a:gd name="T7" fmla="*/ 71 h 141"/>
                <a:gd name="T8" fmla="*/ 154 w 460"/>
                <a:gd name="T9" fmla="*/ 71 h 141"/>
                <a:gd name="T10" fmla="*/ 177 w 460"/>
                <a:gd name="T11" fmla="*/ 48 h 141"/>
                <a:gd name="T12" fmla="*/ 274 w 460"/>
                <a:gd name="T13" fmla="*/ 100 h 141"/>
                <a:gd name="T14" fmla="*/ 274 w 460"/>
                <a:gd name="T15" fmla="*/ 44 h 141"/>
                <a:gd name="T16" fmla="*/ 326 w 460"/>
                <a:gd name="T17" fmla="*/ 44 h 141"/>
                <a:gd name="T18" fmla="*/ 274 w 460"/>
                <a:gd name="T19" fmla="*/ 100 h 141"/>
                <a:gd name="T20" fmla="*/ 354 w 460"/>
                <a:gd name="T21" fmla="*/ 98 h 141"/>
                <a:gd name="T22" fmla="*/ 329 w 460"/>
                <a:gd name="T23" fmla="*/ 98 h 141"/>
                <a:gd name="T24" fmla="*/ 378 w 460"/>
                <a:gd name="T25" fmla="*/ 44 h 141"/>
                <a:gd name="T26" fmla="*/ 404 w 460"/>
                <a:gd name="T27" fmla="*/ 44 h 141"/>
                <a:gd name="T28" fmla="*/ 354 w 460"/>
                <a:gd name="T29" fmla="*/ 98 h 141"/>
                <a:gd name="T30" fmla="*/ 234 w 460"/>
                <a:gd name="T31" fmla="*/ 130 h 141"/>
                <a:gd name="T32" fmla="*/ 460 w 460"/>
                <a:gd name="T33" fmla="*/ 130 h 141"/>
                <a:gd name="T34" fmla="*/ 460 w 460"/>
                <a:gd name="T35" fmla="*/ 98 h 141"/>
                <a:gd name="T36" fmla="*/ 407 w 460"/>
                <a:gd name="T37" fmla="*/ 98 h 141"/>
                <a:gd name="T38" fmla="*/ 460 w 460"/>
                <a:gd name="T39" fmla="*/ 39 h 141"/>
                <a:gd name="T40" fmla="*/ 460 w 460"/>
                <a:gd name="T41" fmla="*/ 12 h 141"/>
                <a:gd name="T42" fmla="*/ 274 w 460"/>
                <a:gd name="T43" fmla="*/ 12 h 141"/>
                <a:gd name="T44" fmla="*/ 274 w 460"/>
                <a:gd name="T45" fmla="*/ 44 h 141"/>
                <a:gd name="T46" fmla="*/ 233 w 460"/>
                <a:gd name="T47" fmla="*/ 44 h 141"/>
                <a:gd name="T48" fmla="*/ 150 w 460"/>
                <a:gd name="T49" fmla="*/ 15 h 141"/>
                <a:gd name="T50" fmla="*/ 119 w 460"/>
                <a:gd name="T51" fmla="*/ 50 h 141"/>
                <a:gd name="T52" fmla="*/ 119 w 460"/>
                <a:gd name="T53" fmla="*/ 12 h 141"/>
                <a:gd name="T54" fmla="*/ 79 w 460"/>
                <a:gd name="T55" fmla="*/ 12 h 141"/>
                <a:gd name="T56" fmla="*/ 79 w 460"/>
                <a:gd name="T57" fmla="*/ 64 h 141"/>
                <a:gd name="T58" fmla="*/ 37 w 460"/>
                <a:gd name="T59" fmla="*/ 12 h 141"/>
                <a:gd name="T60" fmla="*/ 0 w 460"/>
                <a:gd name="T61" fmla="*/ 12 h 141"/>
                <a:gd name="T62" fmla="*/ 0 w 460"/>
                <a:gd name="T63" fmla="*/ 130 h 141"/>
                <a:gd name="T64" fmla="*/ 40 w 460"/>
                <a:gd name="T65" fmla="*/ 130 h 141"/>
                <a:gd name="T66" fmla="*/ 40 w 460"/>
                <a:gd name="T67" fmla="*/ 75 h 141"/>
                <a:gd name="T68" fmla="*/ 84 w 460"/>
                <a:gd name="T69" fmla="*/ 130 h 141"/>
                <a:gd name="T70" fmla="*/ 119 w 460"/>
                <a:gd name="T71" fmla="*/ 130 h 141"/>
                <a:gd name="T72" fmla="*/ 119 w 460"/>
                <a:gd name="T73" fmla="*/ 92 h 141"/>
                <a:gd name="T74" fmla="*/ 198 w 460"/>
                <a:gd name="T75" fmla="*/ 129 h 141"/>
                <a:gd name="T76" fmla="*/ 234 w 460"/>
                <a:gd name="T77" fmla="*/ 94 h 141"/>
                <a:gd name="T78" fmla="*/ 234 w 460"/>
                <a:gd name="T79" fmla="*/ 13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60" h="141">
                  <a:moveTo>
                    <a:pt x="177" y="48"/>
                  </a:moveTo>
                  <a:cubicBezTo>
                    <a:pt x="190" y="48"/>
                    <a:pt x="200" y="58"/>
                    <a:pt x="200" y="71"/>
                  </a:cubicBezTo>
                  <a:cubicBezTo>
                    <a:pt x="200" y="84"/>
                    <a:pt x="190" y="94"/>
                    <a:pt x="177" y="94"/>
                  </a:cubicBezTo>
                  <a:cubicBezTo>
                    <a:pt x="164" y="94"/>
                    <a:pt x="154" y="84"/>
                    <a:pt x="154" y="71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58"/>
                    <a:pt x="164" y="48"/>
                    <a:pt x="177" y="48"/>
                  </a:cubicBezTo>
                  <a:moveTo>
                    <a:pt x="274" y="100"/>
                  </a:moveTo>
                  <a:cubicBezTo>
                    <a:pt x="274" y="44"/>
                    <a:pt x="274" y="44"/>
                    <a:pt x="274" y="44"/>
                  </a:cubicBezTo>
                  <a:cubicBezTo>
                    <a:pt x="326" y="44"/>
                    <a:pt x="326" y="44"/>
                    <a:pt x="326" y="44"/>
                  </a:cubicBezTo>
                  <a:lnTo>
                    <a:pt x="274" y="100"/>
                  </a:lnTo>
                  <a:close/>
                  <a:moveTo>
                    <a:pt x="354" y="98"/>
                  </a:moveTo>
                  <a:cubicBezTo>
                    <a:pt x="329" y="98"/>
                    <a:pt x="329" y="98"/>
                    <a:pt x="329" y="98"/>
                  </a:cubicBezTo>
                  <a:cubicBezTo>
                    <a:pt x="378" y="44"/>
                    <a:pt x="378" y="44"/>
                    <a:pt x="378" y="44"/>
                  </a:cubicBezTo>
                  <a:cubicBezTo>
                    <a:pt x="404" y="44"/>
                    <a:pt x="404" y="44"/>
                    <a:pt x="404" y="44"/>
                  </a:cubicBezTo>
                  <a:lnTo>
                    <a:pt x="354" y="98"/>
                  </a:lnTo>
                  <a:close/>
                  <a:moveTo>
                    <a:pt x="234" y="130"/>
                  </a:moveTo>
                  <a:cubicBezTo>
                    <a:pt x="460" y="130"/>
                    <a:pt x="460" y="130"/>
                    <a:pt x="460" y="130"/>
                  </a:cubicBezTo>
                  <a:cubicBezTo>
                    <a:pt x="460" y="98"/>
                    <a:pt x="460" y="98"/>
                    <a:pt x="460" y="98"/>
                  </a:cubicBezTo>
                  <a:cubicBezTo>
                    <a:pt x="407" y="98"/>
                    <a:pt x="407" y="98"/>
                    <a:pt x="407" y="98"/>
                  </a:cubicBezTo>
                  <a:cubicBezTo>
                    <a:pt x="460" y="39"/>
                    <a:pt x="460" y="39"/>
                    <a:pt x="460" y="39"/>
                  </a:cubicBezTo>
                  <a:cubicBezTo>
                    <a:pt x="460" y="12"/>
                    <a:pt x="460" y="12"/>
                    <a:pt x="460" y="12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4" y="44"/>
                    <a:pt x="274" y="44"/>
                    <a:pt x="274" y="44"/>
                  </a:cubicBezTo>
                  <a:cubicBezTo>
                    <a:pt x="233" y="44"/>
                    <a:pt x="233" y="44"/>
                    <a:pt x="233" y="44"/>
                  </a:cubicBezTo>
                  <a:cubicBezTo>
                    <a:pt x="218" y="13"/>
                    <a:pt x="181" y="0"/>
                    <a:pt x="150" y="15"/>
                  </a:cubicBezTo>
                  <a:cubicBezTo>
                    <a:pt x="135" y="22"/>
                    <a:pt x="124" y="35"/>
                    <a:pt x="119" y="50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40" y="130"/>
                    <a:pt x="40" y="130"/>
                    <a:pt x="40" y="130"/>
                  </a:cubicBezTo>
                  <a:cubicBezTo>
                    <a:pt x="40" y="75"/>
                    <a:pt x="40" y="75"/>
                    <a:pt x="40" y="75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119" y="130"/>
                    <a:pt x="119" y="130"/>
                    <a:pt x="119" y="130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30" y="124"/>
                    <a:pt x="166" y="141"/>
                    <a:pt x="198" y="129"/>
                  </a:cubicBezTo>
                  <a:cubicBezTo>
                    <a:pt x="214" y="123"/>
                    <a:pt x="228" y="110"/>
                    <a:pt x="234" y="94"/>
                  </a:cubicBezTo>
                  <a:lnTo>
                    <a:pt x="234" y="13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263" name="Grupa 262">
            <a:extLst>
              <a:ext uri="{FF2B5EF4-FFF2-40B4-BE49-F238E27FC236}">
                <a16:creationId xmlns:a16="http://schemas.microsoft.com/office/drawing/2014/main" id="{61F72C09-4316-70E0-CCAD-F41E33EFEA21}"/>
              </a:ext>
            </a:extLst>
          </p:cNvPr>
          <p:cNvGrpSpPr/>
          <p:nvPr userDrawn="1"/>
        </p:nvGrpSpPr>
        <p:grpSpPr>
          <a:xfrm>
            <a:off x="15657006" y="4125001"/>
            <a:ext cx="1810112" cy="385136"/>
            <a:chOff x="10075863" y="3614738"/>
            <a:chExt cx="1112838" cy="233363"/>
          </a:xfrm>
        </p:grpSpPr>
        <p:sp>
          <p:nvSpPr>
            <p:cNvPr id="264" name="Freeform 89">
              <a:extLst>
                <a:ext uri="{FF2B5EF4-FFF2-40B4-BE49-F238E27FC236}">
                  <a16:creationId xmlns:a16="http://schemas.microsoft.com/office/drawing/2014/main" id="{28A3FF3D-DA49-2DB2-CCA8-FFFD09E4DF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58438" y="3652838"/>
              <a:ext cx="131763" cy="138113"/>
            </a:xfrm>
            <a:custGeom>
              <a:avLst/>
              <a:gdLst>
                <a:gd name="T0" fmla="*/ 83 w 83"/>
                <a:gd name="T1" fmla="*/ 45 h 87"/>
                <a:gd name="T2" fmla="*/ 43 w 83"/>
                <a:gd name="T3" fmla="*/ 0 h 87"/>
                <a:gd name="T4" fmla="*/ 0 w 83"/>
                <a:gd name="T5" fmla="*/ 41 h 87"/>
                <a:gd name="T6" fmla="*/ 0 w 83"/>
                <a:gd name="T7" fmla="*/ 43 h 87"/>
                <a:gd name="T8" fmla="*/ 40 w 83"/>
                <a:gd name="T9" fmla="*/ 86 h 87"/>
                <a:gd name="T10" fmla="*/ 43 w 83"/>
                <a:gd name="T11" fmla="*/ 87 h 87"/>
                <a:gd name="T12" fmla="*/ 80 w 83"/>
                <a:gd name="T13" fmla="*/ 69 h 87"/>
                <a:gd name="T14" fmla="*/ 61 w 83"/>
                <a:gd name="T15" fmla="*/ 58 h 87"/>
                <a:gd name="T16" fmla="*/ 46 w 83"/>
                <a:gd name="T17" fmla="*/ 65 h 87"/>
                <a:gd name="T18" fmla="*/ 27 w 83"/>
                <a:gd name="T19" fmla="*/ 52 h 87"/>
                <a:gd name="T20" fmla="*/ 83 w 83"/>
                <a:gd name="T21" fmla="*/ 52 h 87"/>
                <a:gd name="T22" fmla="*/ 83 w 83"/>
                <a:gd name="T23" fmla="*/ 51 h 87"/>
                <a:gd name="T24" fmla="*/ 83 w 83"/>
                <a:gd name="T25" fmla="*/ 51 h 87"/>
                <a:gd name="T26" fmla="*/ 83 w 83"/>
                <a:gd name="T27" fmla="*/ 45 h 87"/>
                <a:gd name="T28" fmla="*/ 28 w 83"/>
                <a:gd name="T29" fmla="*/ 32 h 87"/>
                <a:gd name="T30" fmla="*/ 43 w 83"/>
                <a:gd name="T31" fmla="*/ 20 h 87"/>
                <a:gd name="T32" fmla="*/ 58 w 83"/>
                <a:gd name="T33" fmla="*/ 32 h 87"/>
                <a:gd name="T34" fmla="*/ 28 w 83"/>
                <a:gd name="T35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87">
                  <a:moveTo>
                    <a:pt x="83" y="45"/>
                  </a:moveTo>
                  <a:cubicBezTo>
                    <a:pt x="83" y="19"/>
                    <a:pt x="69" y="0"/>
                    <a:pt x="43" y="0"/>
                  </a:cubicBezTo>
                  <a:cubicBezTo>
                    <a:pt x="20" y="0"/>
                    <a:pt x="1" y="18"/>
                    <a:pt x="0" y="41"/>
                  </a:cubicBezTo>
                  <a:cubicBezTo>
                    <a:pt x="0" y="42"/>
                    <a:pt x="0" y="43"/>
                    <a:pt x="0" y="43"/>
                  </a:cubicBezTo>
                  <a:cubicBezTo>
                    <a:pt x="0" y="66"/>
                    <a:pt x="18" y="86"/>
                    <a:pt x="40" y="86"/>
                  </a:cubicBezTo>
                  <a:cubicBezTo>
                    <a:pt x="41" y="87"/>
                    <a:pt x="42" y="87"/>
                    <a:pt x="43" y="87"/>
                  </a:cubicBezTo>
                  <a:cubicBezTo>
                    <a:pt x="57" y="87"/>
                    <a:pt x="71" y="80"/>
                    <a:pt x="80" y="69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57" y="63"/>
                    <a:pt x="52" y="65"/>
                    <a:pt x="46" y="65"/>
                  </a:cubicBezTo>
                  <a:cubicBezTo>
                    <a:pt x="37" y="66"/>
                    <a:pt x="30" y="60"/>
                    <a:pt x="27" y="52"/>
                  </a:cubicBezTo>
                  <a:cubicBezTo>
                    <a:pt x="83" y="52"/>
                    <a:pt x="83" y="52"/>
                    <a:pt x="83" y="52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3" y="51"/>
                    <a:pt x="83" y="51"/>
                    <a:pt x="83" y="51"/>
                  </a:cubicBezTo>
                  <a:cubicBezTo>
                    <a:pt x="83" y="51"/>
                    <a:pt x="83" y="48"/>
                    <a:pt x="83" y="45"/>
                  </a:cubicBezTo>
                  <a:close/>
                  <a:moveTo>
                    <a:pt x="28" y="32"/>
                  </a:moveTo>
                  <a:cubicBezTo>
                    <a:pt x="30" y="25"/>
                    <a:pt x="36" y="21"/>
                    <a:pt x="43" y="20"/>
                  </a:cubicBezTo>
                  <a:cubicBezTo>
                    <a:pt x="51" y="19"/>
                    <a:pt x="57" y="25"/>
                    <a:pt x="58" y="32"/>
                  </a:cubicBezTo>
                  <a:lnTo>
                    <a:pt x="28" y="3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65" name="Freeform 90">
              <a:extLst>
                <a:ext uri="{FF2B5EF4-FFF2-40B4-BE49-F238E27FC236}">
                  <a16:creationId xmlns:a16="http://schemas.microsoft.com/office/drawing/2014/main" id="{D592DDA9-8136-6AEA-CA65-B0E33ADCF4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75863" y="3648075"/>
              <a:ext cx="153988" cy="149225"/>
            </a:xfrm>
            <a:custGeom>
              <a:avLst/>
              <a:gdLst>
                <a:gd name="T0" fmla="*/ 46 w 97"/>
                <a:gd name="T1" fmla="*/ 0 h 94"/>
                <a:gd name="T2" fmla="*/ 0 w 97"/>
                <a:gd name="T3" fmla="*/ 45 h 94"/>
                <a:gd name="T4" fmla="*/ 14 w 97"/>
                <a:gd name="T5" fmla="*/ 76 h 94"/>
                <a:gd name="T6" fmla="*/ 79 w 97"/>
                <a:gd name="T7" fmla="*/ 76 h 94"/>
                <a:gd name="T8" fmla="*/ 80 w 97"/>
                <a:gd name="T9" fmla="*/ 15 h 94"/>
                <a:gd name="T10" fmla="*/ 79 w 97"/>
                <a:gd name="T11" fmla="*/ 14 h 94"/>
                <a:gd name="T12" fmla="*/ 46 w 97"/>
                <a:gd name="T13" fmla="*/ 0 h 94"/>
                <a:gd name="T14" fmla="*/ 68 w 97"/>
                <a:gd name="T15" fmla="*/ 45 h 94"/>
                <a:gd name="T16" fmla="*/ 46 w 97"/>
                <a:gd name="T17" fmla="*/ 67 h 94"/>
                <a:gd name="T18" fmla="*/ 31 w 97"/>
                <a:gd name="T19" fmla="*/ 61 h 94"/>
                <a:gd name="T20" fmla="*/ 25 w 97"/>
                <a:gd name="T21" fmla="*/ 45 h 94"/>
                <a:gd name="T22" fmla="*/ 47 w 97"/>
                <a:gd name="T23" fmla="*/ 23 h 94"/>
                <a:gd name="T24" fmla="*/ 61 w 97"/>
                <a:gd name="T25" fmla="*/ 29 h 94"/>
                <a:gd name="T26" fmla="*/ 68 w 97"/>
                <a:gd name="T27" fmla="*/ 4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94">
                  <a:moveTo>
                    <a:pt x="46" y="0"/>
                  </a:moveTo>
                  <a:cubicBezTo>
                    <a:pt x="21" y="0"/>
                    <a:pt x="1" y="20"/>
                    <a:pt x="0" y="45"/>
                  </a:cubicBezTo>
                  <a:cubicBezTo>
                    <a:pt x="0" y="56"/>
                    <a:pt x="5" y="68"/>
                    <a:pt x="14" y="76"/>
                  </a:cubicBezTo>
                  <a:cubicBezTo>
                    <a:pt x="32" y="94"/>
                    <a:pt x="60" y="94"/>
                    <a:pt x="79" y="76"/>
                  </a:cubicBezTo>
                  <a:cubicBezTo>
                    <a:pt x="96" y="60"/>
                    <a:pt x="97" y="32"/>
                    <a:pt x="80" y="15"/>
                  </a:cubicBezTo>
                  <a:cubicBezTo>
                    <a:pt x="80" y="14"/>
                    <a:pt x="79" y="14"/>
                    <a:pt x="79" y="14"/>
                  </a:cubicBezTo>
                  <a:cubicBezTo>
                    <a:pt x="70" y="5"/>
                    <a:pt x="59" y="0"/>
                    <a:pt x="46" y="0"/>
                  </a:cubicBezTo>
                  <a:close/>
                  <a:moveTo>
                    <a:pt x="68" y="45"/>
                  </a:moveTo>
                  <a:cubicBezTo>
                    <a:pt x="68" y="57"/>
                    <a:pt x="58" y="67"/>
                    <a:pt x="46" y="67"/>
                  </a:cubicBezTo>
                  <a:cubicBezTo>
                    <a:pt x="41" y="67"/>
                    <a:pt x="35" y="65"/>
                    <a:pt x="31" y="61"/>
                  </a:cubicBezTo>
                  <a:cubicBezTo>
                    <a:pt x="27" y="57"/>
                    <a:pt x="25" y="51"/>
                    <a:pt x="25" y="45"/>
                  </a:cubicBezTo>
                  <a:cubicBezTo>
                    <a:pt x="25" y="33"/>
                    <a:pt x="35" y="23"/>
                    <a:pt x="47" y="23"/>
                  </a:cubicBezTo>
                  <a:cubicBezTo>
                    <a:pt x="52" y="23"/>
                    <a:pt x="58" y="25"/>
                    <a:pt x="61" y="29"/>
                  </a:cubicBezTo>
                  <a:cubicBezTo>
                    <a:pt x="66" y="33"/>
                    <a:pt x="68" y="39"/>
                    <a:pt x="68" y="45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66" name="Freeform 91">
              <a:extLst>
                <a:ext uri="{FF2B5EF4-FFF2-40B4-BE49-F238E27FC236}">
                  <a16:creationId xmlns:a16="http://schemas.microsoft.com/office/drawing/2014/main" id="{8831200A-16B6-A3BB-493D-2E62314EB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15601" y="3652838"/>
              <a:ext cx="211138" cy="134938"/>
            </a:xfrm>
            <a:custGeom>
              <a:avLst/>
              <a:gdLst>
                <a:gd name="T0" fmla="*/ 97 w 133"/>
                <a:gd name="T1" fmla="*/ 0 h 85"/>
                <a:gd name="T2" fmla="*/ 72 w 133"/>
                <a:gd name="T3" fmla="*/ 10 h 85"/>
                <a:gd name="T4" fmla="*/ 45 w 133"/>
                <a:gd name="T5" fmla="*/ 0 h 85"/>
                <a:gd name="T6" fmla="*/ 26 w 133"/>
                <a:gd name="T7" fmla="*/ 6 h 85"/>
                <a:gd name="T8" fmla="*/ 26 w 133"/>
                <a:gd name="T9" fmla="*/ 2 h 85"/>
                <a:gd name="T10" fmla="*/ 0 w 133"/>
                <a:gd name="T11" fmla="*/ 2 h 85"/>
                <a:gd name="T12" fmla="*/ 0 w 133"/>
                <a:gd name="T13" fmla="*/ 85 h 85"/>
                <a:gd name="T14" fmla="*/ 26 w 133"/>
                <a:gd name="T15" fmla="*/ 85 h 85"/>
                <a:gd name="T16" fmla="*/ 26 w 133"/>
                <a:gd name="T17" fmla="*/ 28 h 85"/>
                <a:gd name="T18" fmla="*/ 40 w 133"/>
                <a:gd name="T19" fmla="*/ 23 h 85"/>
                <a:gd name="T20" fmla="*/ 53 w 133"/>
                <a:gd name="T21" fmla="*/ 39 h 85"/>
                <a:gd name="T22" fmla="*/ 53 w 133"/>
                <a:gd name="T23" fmla="*/ 85 h 85"/>
                <a:gd name="T24" fmla="*/ 79 w 133"/>
                <a:gd name="T25" fmla="*/ 85 h 85"/>
                <a:gd name="T26" fmla="*/ 79 w 133"/>
                <a:gd name="T27" fmla="*/ 39 h 85"/>
                <a:gd name="T28" fmla="*/ 79 w 133"/>
                <a:gd name="T29" fmla="*/ 28 h 85"/>
                <a:gd name="T30" fmla="*/ 92 w 133"/>
                <a:gd name="T31" fmla="*/ 23 h 85"/>
                <a:gd name="T32" fmla="*/ 106 w 133"/>
                <a:gd name="T33" fmla="*/ 39 h 85"/>
                <a:gd name="T34" fmla="*/ 106 w 133"/>
                <a:gd name="T35" fmla="*/ 85 h 85"/>
                <a:gd name="T36" fmla="*/ 132 w 133"/>
                <a:gd name="T37" fmla="*/ 85 h 85"/>
                <a:gd name="T38" fmla="*/ 132 w 133"/>
                <a:gd name="T39" fmla="*/ 39 h 85"/>
                <a:gd name="T40" fmla="*/ 97 w 133"/>
                <a:gd name="T41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3" h="85">
                  <a:moveTo>
                    <a:pt x="97" y="0"/>
                  </a:moveTo>
                  <a:cubicBezTo>
                    <a:pt x="88" y="0"/>
                    <a:pt x="79" y="4"/>
                    <a:pt x="72" y="10"/>
                  </a:cubicBezTo>
                  <a:cubicBezTo>
                    <a:pt x="67" y="3"/>
                    <a:pt x="58" y="0"/>
                    <a:pt x="45" y="0"/>
                  </a:cubicBezTo>
                  <a:cubicBezTo>
                    <a:pt x="38" y="1"/>
                    <a:pt x="32" y="3"/>
                    <a:pt x="26" y="6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0" y="25"/>
                    <a:pt x="35" y="23"/>
                    <a:pt x="40" y="23"/>
                  </a:cubicBezTo>
                  <a:cubicBezTo>
                    <a:pt x="50" y="23"/>
                    <a:pt x="53" y="28"/>
                    <a:pt x="53" y="39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79" y="85"/>
                    <a:pt x="79" y="85"/>
                    <a:pt x="79" y="85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80" y="36"/>
                    <a:pt x="80" y="32"/>
                    <a:pt x="79" y="28"/>
                  </a:cubicBezTo>
                  <a:cubicBezTo>
                    <a:pt x="82" y="25"/>
                    <a:pt x="87" y="23"/>
                    <a:pt x="92" y="23"/>
                  </a:cubicBezTo>
                  <a:cubicBezTo>
                    <a:pt x="102" y="23"/>
                    <a:pt x="106" y="28"/>
                    <a:pt x="106" y="39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32" y="85"/>
                    <a:pt x="132" y="85"/>
                    <a:pt x="132" y="85"/>
                  </a:cubicBezTo>
                  <a:cubicBezTo>
                    <a:pt x="132" y="39"/>
                    <a:pt x="132" y="39"/>
                    <a:pt x="132" y="39"/>
                  </a:cubicBezTo>
                  <a:cubicBezTo>
                    <a:pt x="133" y="11"/>
                    <a:pt x="123" y="0"/>
                    <a:pt x="9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67" name="Rectangle 92">
              <a:extLst>
                <a:ext uri="{FF2B5EF4-FFF2-40B4-BE49-F238E27FC236}">
                  <a16:creationId xmlns:a16="http://schemas.microsoft.com/office/drawing/2014/main" id="{66C6E0CD-8E82-4BEF-B9DE-80D3B30F5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6901" y="3656013"/>
              <a:ext cx="41275" cy="13176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68" name="Freeform 93">
              <a:extLst>
                <a:ext uri="{FF2B5EF4-FFF2-40B4-BE49-F238E27FC236}">
                  <a16:creationId xmlns:a16="http://schemas.microsoft.com/office/drawing/2014/main" id="{F8283A59-33E2-9EFE-0D44-D63BE9970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8338" y="3652838"/>
              <a:ext cx="128588" cy="134938"/>
            </a:xfrm>
            <a:custGeom>
              <a:avLst/>
              <a:gdLst>
                <a:gd name="T0" fmla="*/ 46 w 81"/>
                <a:gd name="T1" fmla="*/ 0 h 85"/>
                <a:gd name="T2" fmla="*/ 27 w 81"/>
                <a:gd name="T3" fmla="*/ 5 h 85"/>
                <a:gd name="T4" fmla="*/ 27 w 81"/>
                <a:gd name="T5" fmla="*/ 2 h 85"/>
                <a:gd name="T6" fmla="*/ 1 w 81"/>
                <a:gd name="T7" fmla="*/ 2 h 85"/>
                <a:gd name="T8" fmla="*/ 0 w 81"/>
                <a:gd name="T9" fmla="*/ 85 h 85"/>
                <a:gd name="T10" fmla="*/ 27 w 81"/>
                <a:gd name="T11" fmla="*/ 85 h 85"/>
                <a:gd name="T12" fmla="*/ 27 w 81"/>
                <a:gd name="T13" fmla="*/ 29 h 85"/>
                <a:gd name="T14" fmla="*/ 41 w 81"/>
                <a:gd name="T15" fmla="*/ 23 h 85"/>
                <a:gd name="T16" fmla="*/ 55 w 81"/>
                <a:gd name="T17" fmla="*/ 39 h 85"/>
                <a:gd name="T18" fmla="*/ 55 w 81"/>
                <a:gd name="T19" fmla="*/ 85 h 85"/>
                <a:gd name="T20" fmla="*/ 81 w 81"/>
                <a:gd name="T21" fmla="*/ 85 h 85"/>
                <a:gd name="T22" fmla="*/ 81 w 81"/>
                <a:gd name="T23" fmla="*/ 39 h 85"/>
                <a:gd name="T24" fmla="*/ 46 w 81"/>
                <a:gd name="T2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85">
                  <a:moveTo>
                    <a:pt x="46" y="0"/>
                  </a:moveTo>
                  <a:cubicBezTo>
                    <a:pt x="39" y="0"/>
                    <a:pt x="33" y="2"/>
                    <a:pt x="27" y="5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31" y="25"/>
                    <a:pt x="36" y="23"/>
                    <a:pt x="41" y="23"/>
                  </a:cubicBezTo>
                  <a:cubicBezTo>
                    <a:pt x="51" y="23"/>
                    <a:pt x="55" y="28"/>
                    <a:pt x="55" y="39"/>
                  </a:cubicBezTo>
                  <a:cubicBezTo>
                    <a:pt x="55" y="85"/>
                    <a:pt x="55" y="85"/>
                    <a:pt x="55" y="85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11"/>
                    <a:pt x="71" y="0"/>
                    <a:pt x="46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69" name="Freeform 94">
              <a:extLst>
                <a:ext uri="{FF2B5EF4-FFF2-40B4-BE49-F238E27FC236}">
                  <a16:creationId xmlns:a16="http://schemas.microsoft.com/office/drawing/2014/main" id="{6A40F586-E674-AEBE-258E-98C17F5B1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87088" y="3656013"/>
              <a:ext cx="42863" cy="131763"/>
            </a:xfrm>
            <a:custGeom>
              <a:avLst/>
              <a:gdLst>
                <a:gd name="T0" fmla="*/ 0 w 27"/>
                <a:gd name="T1" fmla="*/ 83 h 83"/>
                <a:gd name="T2" fmla="*/ 26 w 27"/>
                <a:gd name="T3" fmla="*/ 83 h 83"/>
                <a:gd name="T4" fmla="*/ 27 w 27"/>
                <a:gd name="T5" fmla="*/ 0 h 83"/>
                <a:gd name="T6" fmla="*/ 1 w 27"/>
                <a:gd name="T7" fmla="*/ 0 h 83"/>
                <a:gd name="T8" fmla="*/ 0 w 27"/>
                <a:gd name="T9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83">
                  <a:moveTo>
                    <a:pt x="0" y="83"/>
                  </a:moveTo>
                  <a:lnTo>
                    <a:pt x="26" y="83"/>
                  </a:lnTo>
                  <a:lnTo>
                    <a:pt x="27" y="0"/>
                  </a:lnTo>
                  <a:lnTo>
                    <a:pt x="1" y="0"/>
                  </a:lnTo>
                  <a:lnTo>
                    <a:pt x="0" y="8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70" name="Freeform 95">
              <a:extLst>
                <a:ext uri="{FF2B5EF4-FFF2-40B4-BE49-F238E27FC236}">
                  <a16:creationId xmlns:a16="http://schemas.microsoft.com/office/drawing/2014/main" id="{EBC78C21-0E27-1F74-2D12-1E5D04480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60113" y="3652838"/>
              <a:ext cx="128588" cy="134938"/>
            </a:xfrm>
            <a:custGeom>
              <a:avLst/>
              <a:gdLst>
                <a:gd name="T0" fmla="*/ 45 w 81"/>
                <a:gd name="T1" fmla="*/ 0 h 85"/>
                <a:gd name="T2" fmla="*/ 26 w 81"/>
                <a:gd name="T3" fmla="*/ 5 h 85"/>
                <a:gd name="T4" fmla="*/ 26 w 81"/>
                <a:gd name="T5" fmla="*/ 2 h 85"/>
                <a:gd name="T6" fmla="*/ 0 w 81"/>
                <a:gd name="T7" fmla="*/ 2 h 85"/>
                <a:gd name="T8" fmla="*/ 0 w 81"/>
                <a:gd name="T9" fmla="*/ 85 h 85"/>
                <a:gd name="T10" fmla="*/ 26 w 81"/>
                <a:gd name="T11" fmla="*/ 85 h 85"/>
                <a:gd name="T12" fmla="*/ 26 w 81"/>
                <a:gd name="T13" fmla="*/ 29 h 85"/>
                <a:gd name="T14" fmla="*/ 40 w 81"/>
                <a:gd name="T15" fmla="*/ 23 h 85"/>
                <a:gd name="T16" fmla="*/ 54 w 81"/>
                <a:gd name="T17" fmla="*/ 39 h 85"/>
                <a:gd name="T18" fmla="*/ 54 w 81"/>
                <a:gd name="T19" fmla="*/ 85 h 85"/>
                <a:gd name="T20" fmla="*/ 80 w 81"/>
                <a:gd name="T21" fmla="*/ 85 h 85"/>
                <a:gd name="T22" fmla="*/ 81 w 81"/>
                <a:gd name="T23" fmla="*/ 39 h 85"/>
                <a:gd name="T24" fmla="*/ 45 w 81"/>
                <a:gd name="T25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1" h="85">
                  <a:moveTo>
                    <a:pt x="45" y="0"/>
                  </a:moveTo>
                  <a:cubicBezTo>
                    <a:pt x="39" y="0"/>
                    <a:pt x="32" y="2"/>
                    <a:pt x="26" y="5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30" y="25"/>
                    <a:pt x="35" y="23"/>
                    <a:pt x="40" y="23"/>
                  </a:cubicBezTo>
                  <a:cubicBezTo>
                    <a:pt x="50" y="23"/>
                    <a:pt x="54" y="28"/>
                    <a:pt x="54" y="39"/>
                  </a:cubicBezTo>
                  <a:cubicBezTo>
                    <a:pt x="54" y="85"/>
                    <a:pt x="54" y="85"/>
                    <a:pt x="54" y="85"/>
                  </a:cubicBezTo>
                  <a:cubicBezTo>
                    <a:pt x="80" y="85"/>
                    <a:pt x="80" y="85"/>
                    <a:pt x="80" y="85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11"/>
                    <a:pt x="71" y="0"/>
                    <a:pt x="4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71" name="Freeform 96">
              <a:extLst>
                <a:ext uri="{FF2B5EF4-FFF2-40B4-BE49-F238E27FC236}">
                  <a16:creationId xmlns:a16="http://schemas.microsoft.com/office/drawing/2014/main" id="{98F591D7-D4C5-B3E1-FEE6-5C372C51D5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42551" y="3614738"/>
              <a:ext cx="96838" cy="233363"/>
            </a:xfrm>
            <a:custGeom>
              <a:avLst/>
              <a:gdLst>
                <a:gd name="T0" fmla="*/ 54 w 61"/>
                <a:gd name="T1" fmla="*/ 23 h 147"/>
                <a:gd name="T2" fmla="*/ 61 w 61"/>
                <a:gd name="T3" fmla="*/ 23 h 147"/>
                <a:gd name="T4" fmla="*/ 61 w 61"/>
                <a:gd name="T5" fmla="*/ 4 h 147"/>
                <a:gd name="T6" fmla="*/ 40 w 61"/>
                <a:gd name="T7" fmla="*/ 1 h 147"/>
                <a:gd name="T8" fmla="*/ 15 w 61"/>
                <a:gd name="T9" fmla="*/ 28 h 147"/>
                <a:gd name="T10" fmla="*/ 14 w 61"/>
                <a:gd name="T11" fmla="*/ 56 h 147"/>
                <a:gd name="T12" fmla="*/ 0 w 61"/>
                <a:gd name="T13" fmla="*/ 56 h 147"/>
                <a:gd name="T14" fmla="*/ 0 w 61"/>
                <a:gd name="T15" fmla="*/ 76 h 147"/>
                <a:gd name="T16" fmla="*/ 14 w 61"/>
                <a:gd name="T17" fmla="*/ 76 h 147"/>
                <a:gd name="T18" fmla="*/ 14 w 61"/>
                <a:gd name="T19" fmla="*/ 107 h 147"/>
                <a:gd name="T20" fmla="*/ 2 w 61"/>
                <a:gd name="T21" fmla="*/ 125 h 147"/>
                <a:gd name="T22" fmla="*/ 0 w 61"/>
                <a:gd name="T23" fmla="*/ 125 h 147"/>
                <a:gd name="T24" fmla="*/ 0 w 61"/>
                <a:gd name="T25" fmla="*/ 146 h 147"/>
                <a:gd name="T26" fmla="*/ 15 w 61"/>
                <a:gd name="T27" fmla="*/ 147 h 147"/>
                <a:gd name="T28" fmla="*/ 40 w 61"/>
                <a:gd name="T29" fmla="*/ 120 h 147"/>
                <a:gd name="T30" fmla="*/ 40 w 61"/>
                <a:gd name="T31" fmla="*/ 76 h 147"/>
                <a:gd name="T32" fmla="*/ 60 w 61"/>
                <a:gd name="T33" fmla="*/ 76 h 147"/>
                <a:gd name="T34" fmla="*/ 60 w 61"/>
                <a:gd name="T35" fmla="*/ 56 h 147"/>
                <a:gd name="T36" fmla="*/ 40 w 61"/>
                <a:gd name="T37" fmla="*/ 56 h 147"/>
                <a:gd name="T38" fmla="*/ 41 w 61"/>
                <a:gd name="T39" fmla="*/ 34 h 147"/>
                <a:gd name="T40" fmla="*/ 54 w 61"/>
                <a:gd name="T41" fmla="*/ 2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1" h="147">
                  <a:moveTo>
                    <a:pt x="54" y="23"/>
                  </a:moveTo>
                  <a:cubicBezTo>
                    <a:pt x="56" y="23"/>
                    <a:pt x="58" y="23"/>
                    <a:pt x="61" y="23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4" y="1"/>
                    <a:pt x="47" y="0"/>
                    <a:pt x="40" y="1"/>
                  </a:cubicBezTo>
                  <a:cubicBezTo>
                    <a:pt x="26" y="1"/>
                    <a:pt x="15" y="10"/>
                    <a:pt x="15" y="28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4" y="107"/>
                    <a:pt x="14" y="107"/>
                    <a:pt x="14" y="107"/>
                  </a:cubicBezTo>
                  <a:cubicBezTo>
                    <a:pt x="14" y="121"/>
                    <a:pt x="13" y="125"/>
                    <a:pt x="2" y="125"/>
                  </a:cubicBezTo>
                  <a:cubicBezTo>
                    <a:pt x="2" y="125"/>
                    <a:pt x="1" y="125"/>
                    <a:pt x="0" y="12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5" y="147"/>
                    <a:pt x="10" y="147"/>
                    <a:pt x="15" y="147"/>
                  </a:cubicBezTo>
                  <a:cubicBezTo>
                    <a:pt x="30" y="147"/>
                    <a:pt x="40" y="138"/>
                    <a:pt x="40" y="120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1" y="34"/>
                    <a:pt x="41" y="34"/>
                    <a:pt x="41" y="34"/>
                  </a:cubicBezTo>
                  <a:cubicBezTo>
                    <a:pt x="41" y="27"/>
                    <a:pt x="42" y="23"/>
                    <a:pt x="54" y="23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272" name="Grupa 271">
            <a:extLst>
              <a:ext uri="{FF2B5EF4-FFF2-40B4-BE49-F238E27FC236}">
                <a16:creationId xmlns:a16="http://schemas.microsoft.com/office/drawing/2014/main" id="{C49CE260-4CE3-88D6-78C3-1A1C77EDAAF1}"/>
              </a:ext>
            </a:extLst>
          </p:cNvPr>
          <p:cNvGrpSpPr/>
          <p:nvPr userDrawn="1"/>
        </p:nvGrpSpPr>
        <p:grpSpPr>
          <a:xfrm>
            <a:off x="15242301" y="5971431"/>
            <a:ext cx="2163870" cy="379896"/>
            <a:chOff x="8289926" y="4827588"/>
            <a:chExt cx="1330325" cy="230188"/>
          </a:xfrm>
        </p:grpSpPr>
        <p:sp>
          <p:nvSpPr>
            <p:cNvPr id="273" name="Freeform 97">
              <a:extLst>
                <a:ext uri="{FF2B5EF4-FFF2-40B4-BE49-F238E27FC236}">
                  <a16:creationId xmlns:a16="http://schemas.microsoft.com/office/drawing/2014/main" id="{E7B73E3D-390F-B1CA-CBB6-DA3DBC11EB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67801" y="4879975"/>
              <a:ext cx="136525" cy="153988"/>
            </a:xfrm>
            <a:custGeom>
              <a:avLst/>
              <a:gdLst>
                <a:gd name="T0" fmla="*/ 57 w 86"/>
                <a:gd name="T1" fmla="*/ 58 h 97"/>
                <a:gd name="T2" fmla="*/ 23 w 86"/>
                <a:gd name="T3" fmla="*/ 58 h 97"/>
                <a:gd name="T4" fmla="*/ 23 w 86"/>
                <a:gd name="T5" fmla="*/ 24 h 97"/>
                <a:gd name="T6" fmla="*/ 57 w 86"/>
                <a:gd name="T7" fmla="*/ 24 h 97"/>
                <a:gd name="T8" fmla="*/ 65 w 86"/>
                <a:gd name="T9" fmla="*/ 41 h 97"/>
                <a:gd name="T10" fmla="*/ 57 w 86"/>
                <a:gd name="T11" fmla="*/ 58 h 97"/>
                <a:gd name="T12" fmla="*/ 40 w 86"/>
                <a:gd name="T13" fmla="*/ 0 h 97"/>
                <a:gd name="T14" fmla="*/ 0 w 86"/>
                <a:gd name="T15" fmla="*/ 41 h 97"/>
                <a:gd name="T16" fmla="*/ 0 w 86"/>
                <a:gd name="T17" fmla="*/ 46 h 97"/>
                <a:gd name="T18" fmla="*/ 0 w 86"/>
                <a:gd name="T19" fmla="*/ 97 h 97"/>
                <a:gd name="T20" fmla="*/ 16 w 86"/>
                <a:gd name="T21" fmla="*/ 97 h 97"/>
                <a:gd name="T22" fmla="*/ 16 w 86"/>
                <a:gd name="T23" fmla="*/ 73 h 97"/>
                <a:gd name="T24" fmla="*/ 73 w 86"/>
                <a:gd name="T25" fmla="*/ 65 h 97"/>
                <a:gd name="T26" fmla="*/ 64 w 86"/>
                <a:gd name="T27" fmla="*/ 8 h 97"/>
                <a:gd name="T28" fmla="*/ 40 w 86"/>
                <a:gd name="T2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" h="97">
                  <a:moveTo>
                    <a:pt x="57" y="58"/>
                  </a:moveTo>
                  <a:cubicBezTo>
                    <a:pt x="48" y="68"/>
                    <a:pt x="33" y="68"/>
                    <a:pt x="23" y="58"/>
                  </a:cubicBezTo>
                  <a:cubicBezTo>
                    <a:pt x="14" y="49"/>
                    <a:pt x="14" y="33"/>
                    <a:pt x="23" y="24"/>
                  </a:cubicBezTo>
                  <a:cubicBezTo>
                    <a:pt x="33" y="14"/>
                    <a:pt x="48" y="14"/>
                    <a:pt x="57" y="24"/>
                  </a:cubicBezTo>
                  <a:cubicBezTo>
                    <a:pt x="62" y="28"/>
                    <a:pt x="65" y="34"/>
                    <a:pt x="65" y="41"/>
                  </a:cubicBezTo>
                  <a:cubicBezTo>
                    <a:pt x="65" y="47"/>
                    <a:pt x="62" y="54"/>
                    <a:pt x="57" y="58"/>
                  </a:cubicBezTo>
                  <a:moveTo>
                    <a:pt x="40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34" y="87"/>
                    <a:pt x="59" y="83"/>
                    <a:pt x="73" y="65"/>
                  </a:cubicBezTo>
                  <a:cubicBezTo>
                    <a:pt x="86" y="47"/>
                    <a:pt x="82" y="22"/>
                    <a:pt x="64" y="8"/>
                  </a:cubicBezTo>
                  <a:cubicBezTo>
                    <a:pt x="57" y="3"/>
                    <a:pt x="49" y="0"/>
                    <a:pt x="40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74" name="Freeform 98">
              <a:extLst>
                <a:ext uri="{FF2B5EF4-FFF2-40B4-BE49-F238E27FC236}">
                  <a16:creationId xmlns:a16="http://schemas.microsoft.com/office/drawing/2014/main" id="{69F730D8-7AC8-5D89-D22A-1FE00FD0A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5076" y="4875213"/>
              <a:ext cx="185738" cy="134938"/>
            </a:xfrm>
            <a:custGeom>
              <a:avLst/>
              <a:gdLst>
                <a:gd name="T0" fmla="*/ 84 w 117"/>
                <a:gd name="T1" fmla="*/ 3 h 85"/>
                <a:gd name="T2" fmla="*/ 60 w 117"/>
                <a:gd name="T3" fmla="*/ 13 h 85"/>
                <a:gd name="T4" fmla="*/ 59 w 117"/>
                <a:gd name="T5" fmla="*/ 14 h 85"/>
                <a:gd name="T6" fmla="*/ 57 w 117"/>
                <a:gd name="T7" fmla="*/ 13 h 85"/>
                <a:gd name="T8" fmla="*/ 10 w 117"/>
                <a:gd name="T9" fmla="*/ 13 h 85"/>
                <a:gd name="T10" fmla="*/ 0 w 117"/>
                <a:gd name="T11" fmla="*/ 36 h 85"/>
                <a:gd name="T12" fmla="*/ 0 w 117"/>
                <a:gd name="T13" fmla="*/ 85 h 85"/>
                <a:gd name="T14" fmla="*/ 17 w 117"/>
                <a:gd name="T15" fmla="*/ 85 h 85"/>
                <a:gd name="T16" fmla="*/ 17 w 117"/>
                <a:gd name="T17" fmla="*/ 36 h 85"/>
                <a:gd name="T18" fmla="*/ 34 w 117"/>
                <a:gd name="T19" fmla="*/ 19 h 85"/>
                <a:gd name="T20" fmla="*/ 50 w 117"/>
                <a:gd name="T21" fmla="*/ 36 h 85"/>
                <a:gd name="T22" fmla="*/ 50 w 117"/>
                <a:gd name="T23" fmla="*/ 85 h 85"/>
                <a:gd name="T24" fmla="*/ 67 w 117"/>
                <a:gd name="T25" fmla="*/ 85 h 85"/>
                <a:gd name="T26" fmla="*/ 67 w 117"/>
                <a:gd name="T27" fmla="*/ 36 h 85"/>
                <a:gd name="T28" fmla="*/ 84 w 117"/>
                <a:gd name="T29" fmla="*/ 19 h 85"/>
                <a:gd name="T30" fmla="*/ 100 w 117"/>
                <a:gd name="T31" fmla="*/ 36 h 85"/>
                <a:gd name="T32" fmla="*/ 100 w 117"/>
                <a:gd name="T33" fmla="*/ 85 h 85"/>
                <a:gd name="T34" fmla="*/ 117 w 117"/>
                <a:gd name="T35" fmla="*/ 85 h 85"/>
                <a:gd name="T36" fmla="*/ 117 w 117"/>
                <a:gd name="T37" fmla="*/ 36 h 85"/>
                <a:gd name="T38" fmla="*/ 84 w 117"/>
                <a:gd name="T39" fmla="*/ 3 h 85"/>
                <a:gd name="T40" fmla="*/ 84 w 117"/>
                <a:gd name="T41" fmla="*/ 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7" h="85">
                  <a:moveTo>
                    <a:pt x="84" y="3"/>
                  </a:moveTo>
                  <a:cubicBezTo>
                    <a:pt x="75" y="3"/>
                    <a:pt x="66" y="7"/>
                    <a:pt x="60" y="13"/>
                  </a:cubicBezTo>
                  <a:cubicBezTo>
                    <a:pt x="60" y="13"/>
                    <a:pt x="59" y="14"/>
                    <a:pt x="59" y="14"/>
                  </a:cubicBezTo>
                  <a:cubicBezTo>
                    <a:pt x="58" y="14"/>
                    <a:pt x="58" y="13"/>
                    <a:pt x="57" y="13"/>
                  </a:cubicBezTo>
                  <a:cubicBezTo>
                    <a:pt x="44" y="0"/>
                    <a:pt x="23" y="0"/>
                    <a:pt x="10" y="13"/>
                  </a:cubicBezTo>
                  <a:cubicBezTo>
                    <a:pt x="4" y="19"/>
                    <a:pt x="0" y="27"/>
                    <a:pt x="0" y="3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27"/>
                    <a:pt x="24" y="19"/>
                    <a:pt x="34" y="19"/>
                  </a:cubicBezTo>
                  <a:cubicBezTo>
                    <a:pt x="43" y="19"/>
                    <a:pt x="50" y="27"/>
                    <a:pt x="50" y="36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7" y="36"/>
                    <a:pt x="67" y="36"/>
                    <a:pt x="67" y="36"/>
                  </a:cubicBezTo>
                  <a:cubicBezTo>
                    <a:pt x="67" y="27"/>
                    <a:pt x="74" y="19"/>
                    <a:pt x="84" y="19"/>
                  </a:cubicBezTo>
                  <a:cubicBezTo>
                    <a:pt x="93" y="19"/>
                    <a:pt x="100" y="27"/>
                    <a:pt x="100" y="36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18"/>
                    <a:pt x="102" y="3"/>
                    <a:pt x="84" y="3"/>
                  </a:cubicBezTo>
                  <a:cubicBezTo>
                    <a:pt x="84" y="3"/>
                    <a:pt x="84" y="3"/>
                    <a:pt x="84" y="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75" name="Freeform 99">
              <a:extLst>
                <a:ext uri="{FF2B5EF4-FFF2-40B4-BE49-F238E27FC236}">
                  <a16:creationId xmlns:a16="http://schemas.microsoft.com/office/drawing/2014/main" id="{FE69E25A-7F8C-6997-2245-B7136057D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3313" y="4887913"/>
              <a:ext cx="104775" cy="158750"/>
            </a:xfrm>
            <a:custGeom>
              <a:avLst/>
              <a:gdLst>
                <a:gd name="T0" fmla="*/ 49 w 66"/>
                <a:gd name="T1" fmla="*/ 23 h 100"/>
                <a:gd name="T2" fmla="*/ 49 w 66"/>
                <a:gd name="T3" fmla="*/ 30 h 100"/>
                <a:gd name="T4" fmla="*/ 44 w 66"/>
                <a:gd name="T5" fmla="*/ 41 h 100"/>
                <a:gd name="T6" fmla="*/ 22 w 66"/>
                <a:gd name="T7" fmla="*/ 41 h 100"/>
                <a:gd name="T8" fmla="*/ 17 w 66"/>
                <a:gd name="T9" fmla="*/ 30 h 100"/>
                <a:gd name="T10" fmla="*/ 17 w 66"/>
                <a:gd name="T11" fmla="*/ 0 h 100"/>
                <a:gd name="T12" fmla="*/ 0 w 66"/>
                <a:gd name="T13" fmla="*/ 0 h 100"/>
                <a:gd name="T14" fmla="*/ 0 w 66"/>
                <a:gd name="T15" fmla="*/ 30 h 100"/>
                <a:gd name="T16" fmla="*/ 10 w 66"/>
                <a:gd name="T17" fmla="*/ 53 h 100"/>
                <a:gd name="T18" fmla="*/ 49 w 66"/>
                <a:gd name="T19" fmla="*/ 58 h 100"/>
                <a:gd name="T20" fmla="*/ 49 w 66"/>
                <a:gd name="T21" fmla="*/ 64 h 100"/>
                <a:gd name="T22" fmla="*/ 44 w 66"/>
                <a:gd name="T23" fmla="*/ 75 h 100"/>
                <a:gd name="T24" fmla="*/ 22 w 66"/>
                <a:gd name="T25" fmla="*/ 76 h 100"/>
                <a:gd name="T26" fmla="*/ 21 w 66"/>
                <a:gd name="T27" fmla="*/ 75 h 100"/>
                <a:gd name="T28" fmla="*/ 10 w 66"/>
                <a:gd name="T29" fmla="*/ 87 h 100"/>
                <a:gd name="T30" fmla="*/ 55 w 66"/>
                <a:gd name="T31" fmla="*/ 87 h 100"/>
                <a:gd name="T32" fmla="*/ 56 w 66"/>
                <a:gd name="T33" fmla="*/ 87 h 100"/>
                <a:gd name="T34" fmla="*/ 66 w 66"/>
                <a:gd name="T35" fmla="*/ 64 h 100"/>
                <a:gd name="T36" fmla="*/ 66 w 66"/>
                <a:gd name="T37" fmla="*/ 0 h 100"/>
                <a:gd name="T38" fmla="*/ 49 w 66"/>
                <a:gd name="T39" fmla="*/ 0 h 100"/>
                <a:gd name="T40" fmla="*/ 49 w 66"/>
                <a:gd name="T41" fmla="*/ 2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100">
                  <a:moveTo>
                    <a:pt x="49" y="23"/>
                  </a:moveTo>
                  <a:cubicBezTo>
                    <a:pt x="49" y="30"/>
                    <a:pt x="49" y="30"/>
                    <a:pt x="49" y="30"/>
                  </a:cubicBezTo>
                  <a:cubicBezTo>
                    <a:pt x="49" y="34"/>
                    <a:pt x="48" y="38"/>
                    <a:pt x="44" y="41"/>
                  </a:cubicBezTo>
                  <a:cubicBezTo>
                    <a:pt x="38" y="48"/>
                    <a:pt x="28" y="48"/>
                    <a:pt x="22" y="41"/>
                  </a:cubicBezTo>
                  <a:cubicBezTo>
                    <a:pt x="19" y="38"/>
                    <a:pt x="17" y="34"/>
                    <a:pt x="17" y="3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9"/>
                    <a:pt x="4" y="47"/>
                    <a:pt x="10" y="53"/>
                  </a:cubicBezTo>
                  <a:cubicBezTo>
                    <a:pt x="20" y="63"/>
                    <a:pt x="36" y="65"/>
                    <a:pt x="49" y="58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9" y="68"/>
                    <a:pt x="47" y="72"/>
                    <a:pt x="44" y="75"/>
                  </a:cubicBezTo>
                  <a:cubicBezTo>
                    <a:pt x="38" y="82"/>
                    <a:pt x="28" y="82"/>
                    <a:pt x="22" y="76"/>
                  </a:cubicBezTo>
                  <a:cubicBezTo>
                    <a:pt x="22" y="76"/>
                    <a:pt x="21" y="76"/>
                    <a:pt x="21" y="75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22" y="100"/>
                    <a:pt x="43" y="100"/>
                    <a:pt x="55" y="87"/>
                  </a:cubicBezTo>
                  <a:cubicBezTo>
                    <a:pt x="56" y="87"/>
                    <a:pt x="56" y="87"/>
                    <a:pt x="56" y="87"/>
                  </a:cubicBezTo>
                  <a:cubicBezTo>
                    <a:pt x="62" y="81"/>
                    <a:pt x="66" y="72"/>
                    <a:pt x="66" y="64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49" y="2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76" name="Freeform 100">
              <a:extLst>
                <a:ext uri="{FF2B5EF4-FFF2-40B4-BE49-F238E27FC236}">
                  <a16:creationId xmlns:a16="http://schemas.microsoft.com/office/drawing/2014/main" id="{70F5055C-7AFD-8314-373F-A1BF34A95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0863" y="4857750"/>
              <a:ext cx="26988" cy="28575"/>
            </a:xfrm>
            <a:custGeom>
              <a:avLst/>
              <a:gdLst>
                <a:gd name="T0" fmla="*/ 8 w 17"/>
                <a:gd name="T1" fmla="*/ 0 h 18"/>
                <a:gd name="T2" fmla="*/ 0 w 17"/>
                <a:gd name="T3" fmla="*/ 9 h 18"/>
                <a:gd name="T4" fmla="*/ 8 w 17"/>
                <a:gd name="T5" fmla="*/ 18 h 18"/>
                <a:gd name="T6" fmla="*/ 17 w 17"/>
                <a:gd name="T7" fmla="*/ 9 h 18"/>
                <a:gd name="T8" fmla="*/ 17 w 17"/>
                <a:gd name="T9" fmla="*/ 9 h 18"/>
                <a:gd name="T10" fmla="*/ 8 w 17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8">
                  <a:moveTo>
                    <a:pt x="8" y="0"/>
                  </a:moveTo>
                  <a:cubicBezTo>
                    <a:pt x="3" y="0"/>
                    <a:pt x="0" y="4"/>
                    <a:pt x="0" y="9"/>
                  </a:cubicBezTo>
                  <a:cubicBezTo>
                    <a:pt x="0" y="14"/>
                    <a:pt x="3" y="18"/>
                    <a:pt x="8" y="18"/>
                  </a:cubicBezTo>
                  <a:cubicBezTo>
                    <a:pt x="13" y="18"/>
                    <a:pt x="17" y="14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4"/>
                    <a:pt x="13" y="0"/>
                    <a:pt x="8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77" name="Freeform 101">
              <a:extLst>
                <a:ext uri="{FF2B5EF4-FFF2-40B4-BE49-F238E27FC236}">
                  <a16:creationId xmlns:a16="http://schemas.microsoft.com/office/drawing/2014/main" id="{6DCC87C7-6EA8-C6E8-1720-843238BBFF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85313" y="4873625"/>
              <a:ext cx="134938" cy="142875"/>
            </a:xfrm>
            <a:custGeom>
              <a:avLst/>
              <a:gdLst>
                <a:gd name="T0" fmla="*/ 69 w 85"/>
                <a:gd name="T1" fmla="*/ 45 h 90"/>
                <a:gd name="T2" fmla="*/ 44 w 85"/>
                <a:gd name="T3" fmla="*/ 69 h 90"/>
                <a:gd name="T4" fmla="*/ 20 w 85"/>
                <a:gd name="T5" fmla="*/ 45 h 90"/>
                <a:gd name="T6" fmla="*/ 45 w 85"/>
                <a:gd name="T7" fmla="*/ 21 h 90"/>
                <a:gd name="T8" fmla="*/ 69 w 85"/>
                <a:gd name="T9" fmla="*/ 45 h 90"/>
                <a:gd name="T10" fmla="*/ 73 w 85"/>
                <a:gd name="T11" fmla="*/ 16 h 90"/>
                <a:gd name="T12" fmla="*/ 16 w 85"/>
                <a:gd name="T13" fmla="*/ 16 h 90"/>
                <a:gd name="T14" fmla="*/ 16 w 85"/>
                <a:gd name="T15" fmla="*/ 74 h 90"/>
                <a:gd name="T16" fmla="*/ 69 w 85"/>
                <a:gd name="T17" fmla="*/ 77 h 90"/>
                <a:gd name="T18" fmla="*/ 69 w 85"/>
                <a:gd name="T19" fmla="*/ 86 h 90"/>
                <a:gd name="T20" fmla="*/ 85 w 85"/>
                <a:gd name="T21" fmla="*/ 86 h 90"/>
                <a:gd name="T22" fmla="*/ 85 w 85"/>
                <a:gd name="T23" fmla="*/ 45 h 90"/>
                <a:gd name="T24" fmla="*/ 73 w 85"/>
                <a:gd name="T25" fmla="*/ 1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90">
                  <a:moveTo>
                    <a:pt x="69" y="45"/>
                  </a:moveTo>
                  <a:cubicBezTo>
                    <a:pt x="69" y="58"/>
                    <a:pt x="58" y="69"/>
                    <a:pt x="44" y="69"/>
                  </a:cubicBezTo>
                  <a:cubicBezTo>
                    <a:pt x="31" y="69"/>
                    <a:pt x="20" y="58"/>
                    <a:pt x="20" y="45"/>
                  </a:cubicBezTo>
                  <a:cubicBezTo>
                    <a:pt x="20" y="31"/>
                    <a:pt x="31" y="21"/>
                    <a:pt x="45" y="21"/>
                  </a:cubicBezTo>
                  <a:cubicBezTo>
                    <a:pt x="58" y="21"/>
                    <a:pt x="69" y="31"/>
                    <a:pt x="69" y="45"/>
                  </a:cubicBezTo>
                  <a:close/>
                  <a:moveTo>
                    <a:pt x="73" y="16"/>
                  </a:moveTo>
                  <a:cubicBezTo>
                    <a:pt x="57" y="0"/>
                    <a:pt x="32" y="0"/>
                    <a:pt x="16" y="16"/>
                  </a:cubicBezTo>
                  <a:cubicBezTo>
                    <a:pt x="0" y="32"/>
                    <a:pt x="0" y="58"/>
                    <a:pt x="16" y="74"/>
                  </a:cubicBezTo>
                  <a:cubicBezTo>
                    <a:pt x="30" y="88"/>
                    <a:pt x="52" y="90"/>
                    <a:pt x="69" y="77"/>
                  </a:cubicBezTo>
                  <a:cubicBezTo>
                    <a:pt x="69" y="86"/>
                    <a:pt x="69" y="86"/>
                    <a:pt x="69" y="86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85" y="34"/>
                    <a:pt x="81" y="24"/>
                    <a:pt x="73" y="1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78" name="Freeform 102">
              <a:extLst>
                <a:ext uri="{FF2B5EF4-FFF2-40B4-BE49-F238E27FC236}">
                  <a16:creationId xmlns:a16="http://schemas.microsoft.com/office/drawing/2014/main" id="{D43E8993-B76C-2578-4101-6AF1FB50A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5138" y="4852988"/>
              <a:ext cx="69850" cy="157163"/>
            </a:xfrm>
            <a:custGeom>
              <a:avLst/>
              <a:gdLst>
                <a:gd name="T0" fmla="*/ 30 w 44"/>
                <a:gd name="T1" fmla="*/ 0 h 99"/>
                <a:gd name="T2" fmla="*/ 13 w 44"/>
                <a:gd name="T3" fmla="*/ 0 h 99"/>
                <a:gd name="T4" fmla="*/ 13 w 44"/>
                <a:gd name="T5" fmla="*/ 18 h 99"/>
                <a:gd name="T6" fmla="*/ 0 w 44"/>
                <a:gd name="T7" fmla="*/ 18 h 99"/>
                <a:gd name="T8" fmla="*/ 0 w 44"/>
                <a:gd name="T9" fmla="*/ 35 h 99"/>
                <a:gd name="T10" fmla="*/ 13 w 44"/>
                <a:gd name="T11" fmla="*/ 35 h 99"/>
                <a:gd name="T12" fmla="*/ 13 w 44"/>
                <a:gd name="T13" fmla="*/ 99 h 99"/>
                <a:gd name="T14" fmla="*/ 30 w 44"/>
                <a:gd name="T15" fmla="*/ 99 h 99"/>
                <a:gd name="T16" fmla="*/ 30 w 44"/>
                <a:gd name="T17" fmla="*/ 35 h 99"/>
                <a:gd name="T18" fmla="*/ 44 w 44"/>
                <a:gd name="T19" fmla="*/ 35 h 99"/>
                <a:gd name="T20" fmla="*/ 44 w 44"/>
                <a:gd name="T21" fmla="*/ 18 h 99"/>
                <a:gd name="T22" fmla="*/ 30 w 44"/>
                <a:gd name="T23" fmla="*/ 18 h 99"/>
                <a:gd name="T24" fmla="*/ 30 w 44"/>
                <a:gd name="T2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99">
                  <a:moveTo>
                    <a:pt x="30" y="0"/>
                  </a:moveTo>
                  <a:lnTo>
                    <a:pt x="13" y="0"/>
                  </a:lnTo>
                  <a:lnTo>
                    <a:pt x="13" y="18"/>
                  </a:lnTo>
                  <a:lnTo>
                    <a:pt x="0" y="18"/>
                  </a:lnTo>
                  <a:lnTo>
                    <a:pt x="0" y="35"/>
                  </a:lnTo>
                  <a:lnTo>
                    <a:pt x="13" y="35"/>
                  </a:lnTo>
                  <a:lnTo>
                    <a:pt x="13" y="99"/>
                  </a:lnTo>
                  <a:lnTo>
                    <a:pt x="30" y="99"/>
                  </a:lnTo>
                  <a:lnTo>
                    <a:pt x="30" y="35"/>
                  </a:lnTo>
                  <a:lnTo>
                    <a:pt x="44" y="35"/>
                  </a:lnTo>
                  <a:lnTo>
                    <a:pt x="44" y="18"/>
                  </a:lnTo>
                  <a:lnTo>
                    <a:pt x="3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79" name="Rectangle 103">
              <a:extLst>
                <a:ext uri="{FF2B5EF4-FFF2-40B4-BE49-F238E27FC236}">
                  <a16:creationId xmlns:a16="http://schemas.microsoft.com/office/drawing/2014/main" id="{6040D383-FA7B-ACE5-20DC-3FBBD3911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40863" y="4908550"/>
              <a:ext cx="25400" cy="101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80" name="Freeform 104">
              <a:extLst>
                <a:ext uri="{FF2B5EF4-FFF2-40B4-BE49-F238E27FC236}">
                  <a16:creationId xmlns:a16="http://schemas.microsoft.com/office/drawing/2014/main" id="{145FA3E6-2C20-7EE3-49F1-A590853FD2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15438" y="4879975"/>
              <a:ext cx="127000" cy="130175"/>
            </a:xfrm>
            <a:custGeom>
              <a:avLst/>
              <a:gdLst>
                <a:gd name="T0" fmla="*/ 65 w 81"/>
                <a:gd name="T1" fmla="*/ 41 h 82"/>
                <a:gd name="T2" fmla="*/ 40 w 81"/>
                <a:gd name="T3" fmla="*/ 65 h 82"/>
                <a:gd name="T4" fmla="*/ 16 w 81"/>
                <a:gd name="T5" fmla="*/ 41 h 82"/>
                <a:gd name="T6" fmla="*/ 40 w 81"/>
                <a:gd name="T7" fmla="*/ 17 h 82"/>
                <a:gd name="T8" fmla="*/ 65 w 81"/>
                <a:gd name="T9" fmla="*/ 41 h 82"/>
                <a:gd name="T10" fmla="*/ 40 w 81"/>
                <a:gd name="T11" fmla="*/ 0 h 82"/>
                <a:gd name="T12" fmla="*/ 0 w 81"/>
                <a:gd name="T13" fmla="*/ 41 h 82"/>
                <a:gd name="T14" fmla="*/ 40 w 81"/>
                <a:gd name="T15" fmla="*/ 82 h 82"/>
                <a:gd name="T16" fmla="*/ 65 w 81"/>
                <a:gd name="T17" fmla="*/ 73 h 82"/>
                <a:gd name="T18" fmla="*/ 65 w 81"/>
                <a:gd name="T19" fmla="*/ 82 h 82"/>
                <a:gd name="T20" fmla="*/ 81 w 81"/>
                <a:gd name="T21" fmla="*/ 82 h 82"/>
                <a:gd name="T22" fmla="*/ 81 w 81"/>
                <a:gd name="T23" fmla="*/ 41 h 82"/>
                <a:gd name="T24" fmla="*/ 40 w 81"/>
                <a:gd name="T25" fmla="*/ 0 h 82"/>
                <a:gd name="T26" fmla="*/ 40 w 81"/>
                <a:gd name="T2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82">
                  <a:moveTo>
                    <a:pt x="65" y="41"/>
                  </a:moveTo>
                  <a:cubicBezTo>
                    <a:pt x="64" y="54"/>
                    <a:pt x="54" y="65"/>
                    <a:pt x="40" y="65"/>
                  </a:cubicBezTo>
                  <a:cubicBezTo>
                    <a:pt x="27" y="65"/>
                    <a:pt x="16" y="54"/>
                    <a:pt x="16" y="41"/>
                  </a:cubicBezTo>
                  <a:cubicBezTo>
                    <a:pt x="16" y="27"/>
                    <a:pt x="27" y="17"/>
                    <a:pt x="40" y="17"/>
                  </a:cubicBezTo>
                  <a:cubicBezTo>
                    <a:pt x="54" y="17"/>
                    <a:pt x="64" y="27"/>
                    <a:pt x="65" y="41"/>
                  </a:cubicBezTo>
                  <a:close/>
                  <a:moveTo>
                    <a:pt x="40" y="0"/>
                  </a:move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0" y="82"/>
                  </a:cubicBezTo>
                  <a:cubicBezTo>
                    <a:pt x="49" y="81"/>
                    <a:pt x="58" y="79"/>
                    <a:pt x="65" y="73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81" y="82"/>
                    <a:pt x="81" y="82"/>
                    <a:pt x="81" y="82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19"/>
                    <a:pt x="63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81" name="Freeform 105">
              <a:extLst>
                <a:ext uri="{FF2B5EF4-FFF2-40B4-BE49-F238E27FC236}">
                  <a16:creationId xmlns:a16="http://schemas.microsoft.com/office/drawing/2014/main" id="{84C949AA-97FF-9BC9-DD75-4ADEEF528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6951" y="4878388"/>
              <a:ext cx="95250" cy="133350"/>
            </a:xfrm>
            <a:custGeom>
              <a:avLst/>
              <a:gdLst>
                <a:gd name="T0" fmla="*/ 28 w 60"/>
                <a:gd name="T1" fmla="*/ 84 h 84"/>
                <a:gd name="T2" fmla="*/ 13 w 60"/>
                <a:gd name="T3" fmla="*/ 80 h 84"/>
                <a:gd name="T4" fmla="*/ 2 w 60"/>
                <a:gd name="T5" fmla="*/ 70 h 84"/>
                <a:gd name="T6" fmla="*/ 15 w 60"/>
                <a:gd name="T7" fmla="*/ 61 h 84"/>
                <a:gd name="T8" fmla="*/ 21 w 60"/>
                <a:gd name="T9" fmla="*/ 66 h 84"/>
                <a:gd name="T10" fmla="*/ 28 w 60"/>
                <a:gd name="T11" fmla="*/ 67 h 84"/>
                <a:gd name="T12" fmla="*/ 37 w 60"/>
                <a:gd name="T13" fmla="*/ 65 h 84"/>
                <a:gd name="T14" fmla="*/ 40 w 60"/>
                <a:gd name="T15" fmla="*/ 55 h 84"/>
                <a:gd name="T16" fmla="*/ 40 w 60"/>
                <a:gd name="T17" fmla="*/ 54 h 84"/>
                <a:gd name="T18" fmla="*/ 22 w 60"/>
                <a:gd name="T19" fmla="*/ 47 h 84"/>
                <a:gd name="T20" fmla="*/ 7 w 60"/>
                <a:gd name="T21" fmla="*/ 40 h 84"/>
                <a:gd name="T22" fmla="*/ 1 w 60"/>
                <a:gd name="T23" fmla="*/ 22 h 84"/>
                <a:gd name="T24" fmla="*/ 1 w 60"/>
                <a:gd name="T25" fmla="*/ 22 h 84"/>
                <a:gd name="T26" fmla="*/ 12 w 60"/>
                <a:gd name="T27" fmla="*/ 5 h 84"/>
                <a:gd name="T28" fmla="*/ 30 w 60"/>
                <a:gd name="T29" fmla="*/ 0 h 84"/>
                <a:gd name="T30" fmla="*/ 44 w 60"/>
                <a:gd name="T31" fmla="*/ 4 h 84"/>
                <a:gd name="T32" fmla="*/ 56 w 60"/>
                <a:gd name="T33" fmla="*/ 14 h 84"/>
                <a:gd name="T34" fmla="*/ 43 w 60"/>
                <a:gd name="T35" fmla="*/ 23 h 84"/>
                <a:gd name="T36" fmla="*/ 37 w 60"/>
                <a:gd name="T37" fmla="*/ 18 h 84"/>
                <a:gd name="T38" fmla="*/ 19 w 60"/>
                <a:gd name="T39" fmla="*/ 18 h 84"/>
                <a:gd name="T40" fmla="*/ 18 w 60"/>
                <a:gd name="T41" fmla="*/ 28 h 84"/>
                <a:gd name="T42" fmla="*/ 26 w 60"/>
                <a:gd name="T43" fmla="*/ 32 h 84"/>
                <a:gd name="T44" fmla="*/ 36 w 60"/>
                <a:gd name="T45" fmla="*/ 34 h 84"/>
                <a:gd name="T46" fmla="*/ 52 w 60"/>
                <a:gd name="T47" fmla="*/ 43 h 84"/>
                <a:gd name="T48" fmla="*/ 49 w 60"/>
                <a:gd name="T49" fmla="*/ 77 h 84"/>
                <a:gd name="T50" fmla="*/ 46 w 60"/>
                <a:gd name="T51" fmla="*/ 79 h 84"/>
                <a:gd name="T52" fmla="*/ 28 w 60"/>
                <a:gd name="T53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0" h="84">
                  <a:moveTo>
                    <a:pt x="28" y="84"/>
                  </a:moveTo>
                  <a:cubicBezTo>
                    <a:pt x="23" y="84"/>
                    <a:pt x="18" y="82"/>
                    <a:pt x="13" y="80"/>
                  </a:cubicBezTo>
                  <a:cubicBezTo>
                    <a:pt x="9" y="78"/>
                    <a:pt x="5" y="74"/>
                    <a:pt x="2" y="70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3"/>
                    <a:pt x="18" y="64"/>
                    <a:pt x="21" y="66"/>
                  </a:cubicBezTo>
                  <a:cubicBezTo>
                    <a:pt x="23" y="67"/>
                    <a:pt x="25" y="67"/>
                    <a:pt x="28" y="67"/>
                  </a:cubicBezTo>
                  <a:cubicBezTo>
                    <a:pt x="31" y="67"/>
                    <a:pt x="35" y="67"/>
                    <a:pt x="37" y="65"/>
                  </a:cubicBezTo>
                  <a:cubicBezTo>
                    <a:pt x="41" y="63"/>
                    <a:pt x="42" y="58"/>
                    <a:pt x="40" y="55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36" y="49"/>
                    <a:pt x="28" y="49"/>
                    <a:pt x="22" y="47"/>
                  </a:cubicBezTo>
                  <a:cubicBezTo>
                    <a:pt x="17" y="46"/>
                    <a:pt x="11" y="44"/>
                    <a:pt x="7" y="40"/>
                  </a:cubicBezTo>
                  <a:cubicBezTo>
                    <a:pt x="2" y="35"/>
                    <a:pt x="0" y="29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15"/>
                    <a:pt x="6" y="9"/>
                    <a:pt x="12" y="5"/>
                  </a:cubicBezTo>
                  <a:cubicBezTo>
                    <a:pt x="17" y="2"/>
                    <a:pt x="23" y="0"/>
                    <a:pt x="30" y="0"/>
                  </a:cubicBezTo>
                  <a:cubicBezTo>
                    <a:pt x="35" y="0"/>
                    <a:pt x="40" y="1"/>
                    <a:pt x="44" y="4"/>
                  </a:cubicBezTo>
                  <a:cubicBezTo>
                    <a:pt x="49" y="6"/>
                    <a:pt x="53" y="10"/>
                    <a:pt x="56" y="1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1" y="21"/>
                    <a:pt x="39" y="19"/>
                    <a:pt x="37" y="18"/>
                  </a:cubicBezTo>
                  <a:cubicBezTo>
                    <a:pt x="32" y="16"/>
                    <a:pt x="24" y="14"/>
                    <a:pt x="19" y="18"/>
                  </a:cubicBezTo>
                  <a:cubicBezTo>
                    <a:pt x="17" y="21"/>
                    <a:pt x="16" y="25"/>
                    <a:pt x="18" y="28"/>
                  </a:cubicBezTo>
                  <a:cubicBezTo>
                    <a:pt x="20" y="30"/>
                    <a:pt x="23" y="31"/>
                    <a:pt x="26" y="32"/>
                  </a:cubicBezTo>
                  <a:cubicBezTo>
                    <a:pt x="30" y="33"/>
                    <a:pt x="33" y="33"/>
                    <a:pt x="36" y="34"/>
                  </a:cubicBezTo>
                  <a:cubicBezTo>
                    <a:pt x="42" y="35"/>
                    <a:pt x="48" y="39"/>
                    <a:pt x="52" y="43"/>
                  </a:cubicBezTo>
                  <a:cubicBezTo>
                    <a:pt x="60" y="54"/>
                    <a:pt x="59" y="69"/>
                    <a:pt x="49" y="77"/>
                  </a:cubicBezTo>
                  <a:cubicBezTo>
                    <a:pt x="48" y="78"/>
                    <a:pt x="47" y="78"/>
                    <a:pt x="46" y="79"/>
                  </a:cubicBezTo>
                  <a:cubicBezTo>
                    <a:pt x="40" y="82"/>
                    <a:pt x="34" y="84"/>
                    <a:pt x="28" y="84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82" name="Freeform 106">
              <a:extLst>
                <a:ext uri="{FF2B5EF4-FFF2-40B4-BE49-F238E27FC236}">
                  <a16:creationId xmlns:a16="http://schemas.microsoft.com/office/drawing/2014/main" id="{5A114CC0-03C4-3EE7-B9EE-8D3256BF89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89926" y="4827588"/>
              <a:ext cx="268288" cy="230188"/>
            </a:xfrm>
            <a:custGeom>
              <a:avLst/>
              <a:gdLst>
                <a:gd name="T0" fmla="*/ 134 w 169"/>
                <a:gd name="T1" fmla="*/ 30 h 145"/>
                <a:gd name="T2" fmla="*/ 125 w 169"/>
                <a:gd name="T3" fmla="*/ 33 h 145"/>
                <a:gd name="T4" fmla="*/ 137 w 169"/>
                <a:gd name="T5" fmla="*/ 38 h 145"/>
                <a:gd name="T6" fmla="*/ 119 w 169"/>
                <a:gd name="T7" fmla="*/ 84 h 145"/>
                <a:gd name="T8" fmla="*/ 95 w 169"/>
                <a:gd name="T9" fmla="*/ 110 h 145"/>
                <a:gd name="T10" fmla="*/ 86 w 169"/>
                <a:gd name="T11" fmla="*/ 115 h 145"/>
                <a:gd name="T12" fmla="*/ 109 w 169"/>
                <a:gd name="T13" fmla="*/ 126 h 145"/>
                <a:gd name="T14" fmla="*/ 119 w 169"/>
                <a:gd name="T15" fmla="*/ 126 h 145"/>
                <a:gd name="T16" fmla="*/ 109 w 169"/>
                <a:gd name="T17" fmla="*/ 127 h 145"/>
                <a:gd name="T18" fmla="*/ 75 w 169"/>
                <a:gd name="T19" fmla="*/ 111 h 145"/>
                <a:gd name="T20" fmla="*/ 74 w 169"/>
                <a:gd name="T21" fmla="*/ 110 h 145"/>
                <a:gd name="T22" fmla="*/ 50 w 169"/>
                <a:gd name="T23" fmla="*/ 84 h 145"/>
                <a:gd name="T24" fmla="*/ 31 w 169"/>
                <a:gd name="T25" fmla="*/ 59 h 145"/>
                <a:gd name="T26" fmla="*/ 26 w 169"/>
                <a:gd name="T27" fmla="*/ 41 h 145"/>
                <a:gd name="T28" fmla="*/ 57 w 169"/>
                <a:gd name="T29" fmla="*/ 8 h 145"/>
                <a:gd name="T30" fmla="*/ 65 w 169"/>
                <a:gd name="T31" fmla="*/ 8 h 145"/>
                <a:gd name="T32" fmla="*/ 57 w 169"/>
                <a:gd name="T33" fmla="*/ 9 h 145"/>
                <a:gd name="T34" fmla="*/ 31 w 169"/>
                <a:gd name="T35" fmla="*/ 41 h 145"/>
                <a:gd name="T36" fmla="*/ 50 w 169"/>
                <a:gd name="T37" fmla="*/ 33 h 145"/>
                <a:gd name="T38" fmla="*/ 65 w 169"/>
                <a:gd name="T39" fmla="*/ 42 h 145"/>
                <a:gd name="T40" fmla="*/ 98 w 169"/>
                <a:gd name="T41" fmla="*/ 49 h 145"/>
                <a:gd name="T42" fmla="*/ 105 w 169"/>
                <a:gd name="T43" fmla="*/ 42 h 145"/>
                <a:gd name="T44" fmla="*/ 105 w 169"/>
                <a:gd name="T45" fmla="*/ 42 h 145"/>
                <a:gd name="T46" fmla="*/ 137 w 169"/>
                <a:gd name="T47" fmla="*/ 26 h 145"/>
                <a:gd name="T48" fmla="*/ 168 w 169"/>
                <a:gd name="T49" fmla="*/ 48 h 145"/>
                <a:gd name="T50" fmla="*/ 134 w 169"/>
                <a:gd name="T51" fmla="*/ 30 h 145"/>
                <a:gd name="T52" fmla="*/ 168 w 169"/>
                <a:gd name="T53" fmla="*/ 40 h 145"/>
                <a:gd name="T54" fmla="*/ 157 w 169"/>
                <a:gd name="T55" fmla="*/ 19 h 145"/>
                <a:gd name="T56" fmla="*/ 95 w 169"/>
                <a:gd name="T57" fmla="*/ 13 h 145"/>
                <a:gd name="T58" fmla="*/ 89 w 169"/>
                <a:gd name="T59" fmla="*/ 18 h 145"/>
                <a:gd name="T60" fmla="*/ 89 w 169"/>
                <a:gd name="T61" fmla="*/ 18 h 145"/>
                <a:gd name="T62" fmla="*/ 86 w 169"/>
                <a:gd name="T63" fmla="*/ 21 h 145"/>
                <a:gd name="T64" fmla="*/ 85 w 169"/>
                <a:gd name="T65" fmla="*/ 22 h 145"/>
                <a:gd name="T66" fmla="*/ 83 w 169"/>
                <a:gd name="T67" fmla="*/ 21 h 145"/>
                <a:gd name="T68" fmla="*/ 80 w 169"/>
                <a:gd name="T69" fmla="*/ 18 h 145"/>
                <a:gd name="T70" fmla="*/ 75 w 169"/>
                <a:gd name="T71" fmla="*/ 13 h 145"/>
                <a:gd name="T72" fmla="*/ 66 w 169"/>
                <a:gd name="T73" fmla="*/ 8 h 145"/>
                <a:gd name="T74" fmla="*/ 66 w 169"/>
                <a:gd name="T75" fmla="*/ 8 h 145"/>
                <a:gd name="T76" fmla="*/ 13 w 169"/>
                <a:gd name="T77" fmla="*/ 19 h 145"/>
                <a:gd name="T78" fmla="*/ 2 w 169"/>
                <a:gd name="T79" fmla="*/ 40 h 145"/>
                <a:gd name="T80" fmla="*/ 4 w 169"/>
                <a:gd name="T81" fmla="*/ 65 h 145"/>
                <a:gd name="T82" fmla="*/ 18 w 169"/>
                <a:gd name="T83" fmla="*/ 89 h 145"/>
                <a:gd name="T84" fmla="*/ 47 w 169"/>
                <a:gd name="T85" fmla="*/ 122 h 145"/>
                <a:gd name="T86" fmla="*/ 65 w 169"/>
                <a:gd name="T87" fmla="*/ 138 h 145"/>
                <a:gd name="T88" fmla="*/ 104 w 169"/>
                <a:gd name="T89" fmla="*/ 138 h 145"/>
                <a:gd name="T90" fmla="*/ 119 w 169"/>
                <a:gd name="T91" fmla="*/ 126 h 145"/>
                <a:gd name="T92" fmla="*/ 123 w 169"/>
                <a:gd name="T93" fmla="*/ 122 h 145"/>
                <a:gd name="T94" fmla="*/ 151 w 169"/>
                <a:gd name="T95" fmla="*/ 89 h 145"/>
                <a:gd name="T96" fmla="*/ 166 w 169"/>
                <a:gd name="T97" fmla="*/ 65 h 145"/>
                <a:gd name="T98" fmla="*/ 168 w 169"/>
                <a:gd name="T99" fmla="*/ 49 h 145"/>
                <a:gd name="T100" fmla="*/ 168 w 169"/>
                <a:gd name="T101" fmla="*/ 4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9" h="145">
                  <a:moveTo>
                    <a:pt x="134" y="30"/>
                  </a:moveTo>
                  <a:cubicBezTo>
                    <a:pt x="131" y="31"/>
                    <a:pt x="128" y="32"/>
                    <a:pt x="125" y="33"/>
                  </a:cubicBezTo>
                  <a:cubicBezTo>
                    <a:pt x="129" y="33"/>
                    <a:pt x="134" y="35"/>
                    <a:pt x="137" y="38"/>
                  </a:cubicBezTo>
                  <a:cubicBezTo>
                    <a:pt x="149" y="53"/>
                    <a:pt x="128" y="74"/>
                    <a:pt x="119" y="84"/>
                  </a:cubicBezTo>
                  <a:cubicBezTo>
                    <a:pt x="113" y="91"/>
                    <a:pt x="100" y="105"/>
                    <a:pt x="95" y="110"/>
                  </a:cubicBezTo>
                  <a:cubicBezTo>
                    <a:pt x="93" y="113"/>
                    <a:pt x="90" y="114"/>
                    <a:pt x="86" y="115"/>
                  </a:cubicBezTo>
                  <a:cubicBezTo>
                    <a:pt x="93" y="121"/>
                    <a:pt x="101" y="125"/>
                    <a:pt x="109" y="126"/>
                  </a:cubicBezTo>
                  <a:cubicBezTo>
                    <a:pt x="112" y="126"/>
                    <a:pt x="116" y="126"/>
                    <a:pt x="119" y="126"/>
                  </a:cubicBezTo>
                  <a:cubicBezTo>
                    <a:pt x="116" y="127"/>
                    <a:pt x="113" y="127"/>
                    <a:pt x="109" y="127"/>
                  </a:cubicBezTo>
                  <a:cubicBezTo>
                    <a:pt x="96" y="127"/>
                    <a:pt x="84" y="121"/>
                    <a:pt x="75" y="111"/>
                  </a:cubicBezTo>
                  <a:cubicBezTo>
                    <a:pt x="75" y="111"/>
                    <a:pt x="74" y="110"/>
                    <a:pt x="74" y="110"/>
                  </a:cubicBezTo>
                  <a:cubicBezTo>
                    <a:pt x="69" y="105"/>
                    <a:pt x="56" y="91"/>
                    <a:pt x="50" y="84"/>
                  </a:cubicBezTo>
                  <a:cubicBezTo>
                    <a:pt x="45" y="78"/>
                    <a:pt x="36" y="68"/>
                    <a:pt x="31" y="59"/>
                  </a:cubicBezTo>
                  <a:cubicBezTo>
                    <a:pt x="28" y="53"/>
                    <a:pt x="26" y="47"/>
                    <a:pt x="26" y="41"/>
                  </a:cubicBezTo>
                  <a:cubicBezTo>
                    <a:pt x="26" y="23"/>
                    <a:pt x="40" y="9"/>
                    <a:pt x="57" y="8"/>
                  </a:cubicBezTo>
                  <a:cubicBezTo>
                    <a:pt x="60" y="8"/>
                    <a:pt x="63" y="8"/>
                    <a:pt x="65" y="8"/>
                  </a:cubicBezTo>
                  <a:cubicBezTo>
                    <a:pt x="63" y="8"/>
                    <a:pt x="60" y="9"/>
                    <a:pt x="57" y="9"/>
                  </a:cubicBezTo>
                  <a:cubicBezTo>
                    <a:pt x="42" y="12"/>
                    <a:pt x="31" y="26"/>
                    <a:pt x="31" y="41"/>
                  </a:cubicBezTo>
                  <a:cubicBezTo>
                    <a:pt x="35" y="35"/>
                    <a:pt x="42" y="31"/>
                    <a:pt x="50" y="33"/>
                  </a:cubicBezTo>
                  <a:cubicBezTo>
                    <a:pt x="56" y="34"/>
                    <a:pt x="61" y="38"/>
                    <a:pt x="65" y="42"/>
                  </a:cubicBezTo>
                  <a:cubicBezTo>
                    <a:pt x="72" y="53"/>
                    <a:pt x="87" y="56"/>
                    <a:pt x="98" y="49"/>
                  </a:cubicBezTo>
                  <a:cubicBezTo>
                    <a:pt x="101" y="47"/>
                    <a:pt x="103" y="45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13" y="33"/>
                    <a:pt x="125" y="27"/>
                    <a:pt x="137" y="26"/>
                  </a:cubicBezTo>
                  <a:cubicBezTo>
                    <a:pt x="151" y="25"/>
                    <a:pt x="164" y="35"/>
                    <a:pt x="168" y="48"/>
                  </a:cubicBezTo>
                  <a:cubicBezTo>
                    <a:pt x="162" y="35"/>
                    <a:pt x="148" y="28"/>
                    <a:pt x="134" y="30"/>
                  </a:cubicBezTo>
                  <a:moveTo>
                    <a:pt x="168" y="40"/>
                  </a:moveTo>
                  <a:cubicBezTo>
                    <a:pt x="166" y="32"/>
                    <a:pt x="162" y="25"/>
                    <a:pt x="157" y="19"/>
                  </a:cubicBezTo>
                  <a:cubicBezTo>
                    <a:pt x="142" y="2"/>
                    <a:pt x="113" y="0"/>
                    <a:pt x="95" y="13"/>
                  </a:cubicBezTo>
                  <a:cubicBezTo>
                    <a:pt x="93" y="15"/>
                    <a:pt x="91" y="16"/>
                    <a:pt x="89" y="18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8" y="19"/>
                    <a:pt x="87" y="20"/>
                    <a:pt x="86" y="21"/>
                  </a:cubicBezTo>
                  <a:cubicBezTo>
                    <a:pt x="86" y="21"/>
                    <a:pt x="85" y="22"/>
                    <a:pt x="85" y="22"/>
                  </a:cubicBezTo>
                  <a:cubicBezTo>
                    <a:pt x="84" y="22"/>
                    <a:pt x="83" y="21"/>
                    <a:pt x="83" y="21"/>
                  </a:cubicBezTo>
                  <a:cubicBezTo>
                    <a:pt x="82" y="20"/>
                    <a:pt x="81" y="19"/>
                    <a:pt x="80" y="18"/>
                  </a:cubicBezTo>
                  <a:cubicBezTo>
                    <a:pt x="78" y="16"/>
                    <a:pt x="76" y="15"/>
                    <a:pt x="75" y="13"/>
                  </a:cubicBezTo>
                  <a:cubicBezTo>
                    <a:pt x="72" y="11"/>
                    <a:pt x="69" y="10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48" y="1"/>
                    <a:pt x="25" y="5"/>
                    <a:pt x="13" y="19"/>
                  </a:cubicBezTo>
                  <a:cubicBezTo>
                    <a:pt x="7" y="25"/>
                    <a:pt x="4" y="32"/>
                    <a:pt x="2" y="40"/>
                  </a:cubicBezTo>
                  <a:cubicBezTo>
                    <a:pt x="0" y="49"/>
                    <a:pt x="1" y="57"/>
                    <a:pt x="4" y="65"/>
                  </a:cubicBezTo>
                  <a:cubicBezTo>
                    <a:pt x="7" y="74"/>
                    <a:pt x="12" y="82"/>
                    <a:pt x="18" y="89"/>
                  </a:cubicBezTo>
                  <a:cubicBezTo>
                    <a:pt x="27" y="100"/>
                    <a:pt x="37" y="112"/>
                    <a:pt x="47" y="122"/>
                  </a:cubicBezTo>
                  <a:cubicBezTo>
                    <a:pt x="52" y="128"/>
                    <a:pt x="58" y="134"/>
                    <a:pt x="65" y="138"/>
                  </a:cubicBezTo>
                  <a:cubicBezTo>
                    <a:pt x="77" y="145"/>
                    <a:pt x="92" y="145"/>
                    <a:pt x="104" y="138"/>
                  </a:cubicBezTo>
                  <a:cubicBezTo>
                    <a:pt x="110" y="135"/>
                    <a:pt x="115" y="130"/>
                    <a:pt x="119" y="126"/>
                  </a:cubicBezTo>
                  <a:cubicBezTo>
                    <a:pt x="120" y="124"/>
                    <a:pt x="122" y="123"/>
                    <a:pt x="123" y="122"/>
                  </a:cubicBezTo>
                  <a:cubicBezTo>
                    <a:pt x="133" y="111"/>
                    <a:pt x="142" y="100"/>
                    <a:pt x="151" y="89"/>
                  </a:cubicBezTo>
                  <a:cubicBezTo>
                    <a:pt x="157" y="82"/>
                    <a:pt x="162" y="74"/>
                    <a:pt x="166" y="65"/>
                  </a:cubicBezTo>
                  <a:cubicBezTo>
                    <a:pt x="168" y="60"/>
                    <a:pt x="169" y="54"/>
                    <a:pt x="168" y="49"/>
                  </a:cubicBezTo>
                  <a:cubicBezTo>
                    <a:pt x="168" y="46"/>
                    <a:pt x="168" y="43"/>
                    <a:pt x="168" y="4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290" name="Grupa 289">
            <a:extLst>
              <a:ext uri="{FF2B5EF4-FFF2-40B4-BE49-F238E27FC236}">
                <a16:creationId xmlns:a16="http://schemas.microsoft.com/office/drawing/2014/main" id="{D136D38C-A058-1DC5-22A7-FFBB29812A57}"/>
              </a:ext>
            </a:extLst>
          </p:cNvPr>
          <p:cNvGrpSpPr/>
          <p:nvPr userDrawn="1"/>
        </p:nvGrpSpPr>
        <p:grpSpPr>
          <a:xfrm>
            <a:off x="1057340" y="5925582"/>
            <a:ext cx="1482173" cy="471594"/>
            <a:chOff x="1100138" y="4802188"/>
            <a:chExt cx="911225" cy="285750"/>
          </a:xfrm>
        </p:grpSpPr>
        <p:sp>
          <p:nvSpPr>
            <p:cNvPr id="291" name="Freeform 122">
              <a:extLst>
                <a:ext uri="{FF2B5EF4-FFF2-40B4-BE49-F238E27FC236}">
                  <a16:creationId xmlns:a16="http://schemas.microsoft.com/office/drawing/2014/main" id="{95527DD8-359C-D895-7A5E-EFDECBCD4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138" y="4802188"/>
              <a:ext cx="285750" cy="285750"/>
            </a:xfrm>
            <a:custGeom>
              <a:avLst/>
              <a:gdLst>
                <a:gd name="T0" fmla="*/ 180 w 180"/>
                <a:gd name="T1" fmla="*/ 90 h 180"/>
                <a:gd name="T2" fmla="*/ 90 w 180"/>
                <a:gd name="T3" fmla="*/ 180 h 180"/>
                <a:gd name="T4" fmla="*/ 0 w 180"/>
                <a:gd name="T5" fmla="*/ 90 h 180"/>
                <a:gd name="T6" fmla="*/ 90 w 180"/>
                <a:gd name="T7" fmla="*/ 0 h 180"/>
                <a:gd name="T8" fmla="*/ 90 w 180"/>
                <a:gd name="T9" fmla="*/ 0 h 180"/>
                <a:gd name="T10" fmla="*/ 180 w 180"/>
                <a:gd name="T11" fmla="*/ 9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0" h="180">
                  <a:moveTo>
                    <a:pt x="180" y="90"/>
                  </a:moveTo>
                  <a:cubicBezTo>
                    <a:pt x="180" y="140"/>
                    <a:pt x="139" y="180"/>
                    <a:pt x="90" y="180"/>
                  </a:cubicBezTo>
                  <a:cubicBezTo>
                    <a:pt x="40" y="180"/>
                    <a:pt x="0" y="140"/>
                    <a:pt x="0" y="90"/>
                  </a:cubicBezTo>
                  <a:cubicBezTo>
                    <a:pt x="0" y="40"/>
                    <a:pt x="40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39" y="0"/>
                    <a:pt x="180" y="40"/>
                    <a:pt x="180" y="9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92" name="Freeform 123">
              <a:extLst>
                <a:ext uri="{FF2B5EF4-FFF2-40B4-BE49-F238E27FC236}">
                  <a16:creationId xmlns:a16="http://schemas.microsoft.com/office/drawing/2014/main" id="{7DA04979-9CE7-4DFA-756C-7891610C27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3038" y="4868863"/>
              <a:ext cx="150813" cy="150813"/>
            </a:xfrm>
            <a:custGeom>
              <a:avLst/>
              <a:gdLst>
                <a:gd name="T0" fmla="*/ 47 w 95"/>
                <a:gd name="T1" fmla="*/ 95 h 95"/>
                <a:gd name="T2" fmla="*/ 0 w 95"/>
                <a:gd name="T3" fmla="*/ 48 h 95"/>
                <a:gd name="T4" fmla="*/ 47 w 95"/>
                <a:gd name="T5" fmla="*/ 0 h 95"/>
                <a:gd name="T6" fmla="*/ 95 w 95"/>
                <a:gd name="T7" fmla="*/ 48 h 95"/>
                <a:gd name="T8" fmla="*/ 48 w 95"/>
                <a:gd name="T9" fmla="*/ 95 h 95"/>
                <a:gd name="T10" fmla="*/ 47 w 95"/>
                <a:gd name="T11" fmla="*/ 95 h 95"/>
                <a:gd name="T12" fmla="*/ 47 w 95"/>
                <a:gd name="T13" fmla="*/ 23 h 95"/>
                <a:gd name="T14" fmla="*/ 22 w 95"/>
                <a:gd name="T15" fmla="*/ 47 h 95"/>
                <a:gd name="T16" fmla="*/ 46 w 95"/>
                <a:gd name="T17" fmla="*/ 72 h 95"/>
                <a:gd name="T18" fmla="*/ 71 w 95"/>
                <a:gd name="T19" fmla="*/ 48 h 95"/>
                <a:gd name="T20" fmla="*/ 71 w 95"/>
                <a:gd name="T21" fmla="*/ 48 h 95"/>
                <a:gd name="T22" fmla="*/ 49 w 95"/>
                <a:gd name="T23" fmla="*/ 23 h 95"/>
                <a:gd name="T24" fmla="*/ 47 w 95"/>
                <a:gd name="T25" fmla="*/ 2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95">
                  <a:moveTo>
                    <a:pt x="47" y="95"/>
                  </a:moveTo>
                  <a:cubicBezTo>
                    <a:pt x="21" y="95"/>
                    <a:pt x="0" y="74"/>
                    <a:pt x="0" y="48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74" y="0"/>
                    <a:pt x="95" y="22"/>
                    <a:pt x="95" y="48"/>
                  </a:cubicBezTo>
                  <a:cubicBezTo>
                    <a:pt x="95" y="74"/>
                    <a:pt x="74" y="95"/>
                    <a:pt x="48" y="95"/>
                  </a:cubicBezTo>
                  <a:cubicBezTo>
                    <a:pt x="48" y="95"/>
                    <a:pt x="48" y="95"/>
                    <a:pt x="47" y="95"/>
                  </a:cubicBezTo>
                  <a:moveTo>
                    <a:pt x="47" y="23"/>
                  </a:moveTo>
                  <a:cubicBezTo>
                    <a:pt x="34" y="23"/>
                    <a:pt x="23" y="34"/>
                    <a:pt x="22" y="47"/>
                  </a:cubicBezTo>
                  <a:cubicBezTo>
                    <a:pt x="22" y="61"/>
                    <a:pt x="33" y="72"/>
                    <a:pt x="46" y="72"/>
                  </a:cubicBezTo>
                  <a:cubicBezTo>
                    <a:pt x="60" y="72"/>
                    <a:pt x="71" y="62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35"/>
                    <a:pt x="62" y="24"/>
                    <a:pt x="49" y="23"/>
                  </a:cubicBezTo>
                  <a:cubicBezTo>
                    <a:pt x="48" y="23"/>
                    <a:pt x="48" y="23"/>
                    <a:pt x="47" y="2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93" name="Freeform 124">
              <a:extLst>
                <a:ext uri="{FF2B5EF4-FFF2-40B4-BE49-F238E27FC236}">
                  <a16:creationId xmlns:a16="http://schemas.microsoft.com/office/drawing/2014/main" id="{409C252D-4937-9E57-E00B-C8C2262D1B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726" y="4868863"/>
              <a:ext cx="134938" cy="147638"/>
            </a:xfrm>
            <a:custGeom>
              <a:avLst/>
              <a:gdLst>
                <a:gd name="T0" fmla="*/ 61 w 85"/>
                <a:gd name="T1" fmla="*/ 93 h 93"/>
                <a:gd name="T2" fmla="*/ 61 w 85"/>
                <a:gd name="T3" fmla="*/ 40 h 93"/>
                <a:gd name="T4" fmla="*/ 43 w 85"/>
                <a:gd name="T5" fmla="*/ 22 h 93"/>
                <a:gd name="T6" fmla="*/ 24 w 85"/>
                <a:gd name="T7" fmla="*/ 35 h 93"/>
                <a:gd name="T8" fmla="*/ 24 w 85"/>
                <a:gd name="T9" fmla="*/ 93 h 93"/>
                <a:gd name="T10" fmla="*/ 0 w 85"/>
                <a:gd name="T11" fmla="*/ 93 h 93"/>
                <a:gd name="T12" fmla="*/ 0 w 85"/>
                <a:gd name="T13" fmla="*/ 3 h 93"/>
                <a:gd name="T14" fmla="*/ 21 w 85"/>
                <a:gd name="T15" fmla="*/ 3 h 93"/>
                <a:gd name="T16" fmla="*/ 21 w 85"/>
                <a:gd name="T17" fmla="*/ 12 h 93"/>
                <a:gd name="T18" fmla="*/ 50 w 85"/>
                <a:gd name="T19" fmla="*/ 0 h 93"/>
                <a:gd name="T20" fmla="*/ 75 w 85"/>
                <a:gd name="T21" fmla="*/ 10 h 93"/>
                <a:gd name="T22" fmla="*/ 84 w 85"/>
                <a:gd name="T23" fmla="*/ 37 h 93"/>
                <a:gd name="T24" fmla="*/ 84 w 85"/>
                <a:gd name="T25" fmla="*/ 93 h 93"/>
                <a:gd name="T26" fmla="*/ 61 w 85"/>
                <a:gd name="T2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5" h="93">
                  <a:moveTo>
                    <a:pt x="61" y="93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29"/>
                    <a:pt x="54" y="22"/>
                    <a:pt x="43" y="22"/>
                  </a:cubicBezTo>
                  <a:cubicBezTo>
                    <a:pt x="35" y="22"/>
                    <a:pt x="27" y="27"/>
                    <a:pt x="24" y="35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7" y="4"/>
                    <a:pt x="39" y="0"/>
                    <a:pt x="50" y="0"/>
                  </a:cubicBezTo>
                  <a:cubicBezTo>
                    <a:pt x="59" y="0"/>
                    <a:pt x="68" y="3"/>
                    <a:pt x="75" y="10"/>
                  </a:cubicBezTo>
                  <a:cubicBezTo>
                    <a:pt x="81" y="17"/>
                    <a:pt x="85" y="27"/>
                    <a:pt x="84" y="37"/>
                  </a:cubicBezTo>
                  <a:cubicBezTo>
                    <a:pt x="84" y="93"/>
                    <a:pt x="84" y="93"/>
                    <a:pt x="84" y="93"/>
                  </a:cubicBezTo>
                  <a:lnTo>
                    <a:pt x="61" y="9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94" name="Freeform 125">
              <a:extLst>
                <a:ext uri="{FF2B5EF4-FFF2-40B4-BE49-F238E27FC236}">
                  <a16:creationId xmlns:a16="http://schemas.microsoft.com/office/drawing/2014/main" id="{AD0CAE00-EC12-FF14-63E7-B1F1EF3D3EA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6113" y="4830763"/>
              <a:ext cx="95250" cy="187325"/>
            </a:xfrm>
            <a:custGeom>
              <a:avLst/>
              <a:gdLst>
                <a:gd name="T0" fmla="*/ 44 w 60"/>
                <a:gd name="T1" fmla="*/ 118 h 118"/>
                <a:gd name="T2" fmla="*/ 21 w 60"/>
                <a:gd name="T3" fmla="*/ 111 h 118"/>
                <a:gd name="T4" fmla="*/ 13 w 60"/>
                <a:gd name="T5" fmla="*/ 88 h 118"/>
                <a:gd name="T6" fmla="*/ 13 w 60"/>
                <a:gd name="T7" fmla="*/ 49 h 118"/>
                <a:gd name="T8" fmla="*/ 0 w 60"/>
                <a:gd name="T9" fmla="*/ 49 h 118"/>
                <a:gd name="T10" fmla="*/ 0 w 60"/>
                <a:gd name="T11" fmla="*/ 27 h 118"/>
                <a:gd name="T12" fmla="*/ 13 w 60"/>
                <a:gd name="T13" fmla="*/ 27 h 118"/>
                <a:gd name="T14" fmla="*/ 13 w 60"/>
                <a:gd name="T15" fmla="*/ 6 h 118"/>
                <a:gd name="T16" fmla="*/ 37 w 60"/>
                <a:gd name="T17" fmla="*/ 0 h 118"/>
                <a:gd name="T18" fmla="*/ 37 w 60"/>
                <a:gd name="T19" fmla="*/ 27 h 118"/>
                <a:gd name="T20" fmla="*/ 60 w 60"/>
                <a:gd name="T21" fmla="*/ 27 h 118"/>
                <a:gd name="T22" fmla="*/ 60 w 60"/>
                <a:gd name="T23" fmla="*/ 49 h 118"/>
                <a:gd name="T24" fmla="*/ 37 w 60"/>
                <a:gd name="T25" fmla="*/ 49 h 118"/>
                <a:gd name="T26" fmla="*/ 37 w 60"/>
                <a:gd name="T27" fmla="*/ 88 h 118"/>
                <a:gd name="T28" fmla="*/ 48 w 60"/>
                <a:gd name="T29" fmla="*/ 96 h 118"/>
                <a:gd name="T30" fmla="*/ 60 w 60"/>
                <a:gd name="T31" fmla="*/ 95 h 118"/>
                <a:gd name="T32" fmla="*/ 60 w 60"/>
                <a:gd name="T33" fmla="*/ 116 h 118"/>
                <a:gd name="T34" fmla="*/ 44 w 60"/>
                <a:gd name="T35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118">
                  <a:moveTo>
                    <a:pt x="44" y="118"/>
                  </a:moveTo>
                  <a:cubicBezTo>
                    <a:pt x="34" y="118"/>
                    <a:pt x="26" y="116"/>
                    <a:pt x="21" y="111"/>
                  </a:cubicBezTo>
                  <a:cubicBezTo>
                    <a:pt x="16" y="106"/>
                    <a:pt x="13" y="98"/>
                    <a:pt x="13" y="8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7" y="92"/>
                    <a:pt x="39" y="96"/>
                    <a:pt x="48" y="96"/>
                  </a:cubicBezTo>
                  <a:cubicBezTo>
                    <a:pt x="53" y="96"/>
                    <a:pt x="60" y="95"/>
                    <a:pt x="60" y="95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55" y="118"/>
                    <a:pt x="49" y="118"/>
                    <a:pt x="44" y="118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95" name="Freeform 126">
              <a:extLst>
                <a:ext uri="{FF2B5EF4-FFF2-40B4-BE49-F238E27FC236}">
                  <a16:creationId xmlns:a16="http://schemas.microsoft.com/office/drawing/2014/main" id="{B46C3F40-2A2B-F88A-1566-5B2C0E2B1A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8951" y="4868863"/>
              <a:ext cx="149225" cy="152400"/>
            </a:xfrm>
            <a:custGeom>
              <a:avLst/>
              <a:gdLst>
                <a:gd name="T0" fmla="*/ 50 w 94"/>
                <a:gd name="T1" fmla="*/ 95 h 96"/>
                <a:gd name="T2" fmla="*/ 1 w 94"/>
                <a:gd name="T3" fmla="*/ 48 h 96"/>
                <a:gd name="T4" fmla="*/ 45 w 94"/>
                <a:gd name="T5" fmla="*/ 0 h 96"/>
                <a:gd name="T6" fmla="*/ 48 w 94"/>
                <a:gd name="T7" fmla="*/ 0 h 96"/>
                <a:gd name="T8" fmla="*/ 94 w 94"/>
                <a:gd name="T9" fmla="*/ 48 h 96"/>
                <a:gd name="T10" fmla="*/ 93 w 94"/>
                <a:gd name="T11" fmla="*/ 57 h 96"/>
                <a:gd name="T12" fmla="*/ 93 w 94"/>
                <a:gd name="T13" fmla="*/ 57 h 96"/>
                <a:gd name="T14" fmla="*/ 26 w 94"/>
                <a:gd name="T15" fmla="*/ 57 h 96"/>
                <a:gd name="T16" fmla="*/ 51 w 94"/>
                <a:gd name="T17" fmla="*/ 74 h 96"/>
                <a:gd name="T18" fmla="*/ 69 w 94"/>
                <a:gd name="T19" fmla="*/ 66 h 96"/>
                <a:gd name="T20" fmla="*/ 89 w 94"/>
                <a:gd name="T21" fmla="*/ 77 h 96"/>
                <a:gd name="T22" fmla="*/ 50 w 94"/>
                <a:gd name="T23" fmla="*/ 95 h 96"/>
                <a:gd name="T24" fmla="*/ 70 w 94"/>
                <a:gd name="T25" fmla="*/ 39 h 96"/>
                <a:gd name="T26" fmla="*/ 48 w 94"/>
                <a:gd name="T27" fmla="*/ 22 h 96"/>
                <a:gd name="T28" fmla="*/ 25 w 94"/>
                <a:gd name="T29" fmla="*/ 39 h 96"/>
                <a:gd name="T30" fmla="*/ 70 w 94"/>
                <a:gd name="T31" fmla="*/ 3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4" h="96">
                  <a:moveTo>
                    <a:pt x="50" y="95"/>
                  </a:moveTo>
                  <a:cubicBezTo>
                    <a:pt x="21" y="95"/>
                    <a:pt x="1" y="76"/>
                    <a:pt x="1" y="48"/>
                  </a:cubicBezTo>
                  <a:cubicBezTo>
                    <a:pt x="0" y="22"/>
                    <a:pt x="20" y="1"/>
                    <a:pt x="45" y="0"/>
                  </a:cubicBezTo>
                  <a:cubicBezTo>
                    <a:pt x="46" y="0"/>
                    <a:pt x="47" y="0"/>
                    <a:pt x="48" y="0"/>
                  </a:cubicBezTo>
                  <a:cubicBezTo>
                    <a:pt x="74" y="0"/>
                    <a:pt x="94" y="21"/>
                    <a:pt x="94" y="48"/>
                  </a:cubicBezTo>
                  <a:cubicBezTo>
                    <a:pt x="94" y="51"/>
                    <a:pt x="94" y="54"/>
                    <a:pt x="93" y="57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29" y="68"/>
                    <a:pt x="38" y="74"/>
                    <a:pt x="51" y="74"/>
                  </a:cubicBezTo>
                  <a:cubicBezTo>
                    <a:pt x="58" y="74"/>
                    <a:pt x="65" y="71"/>
                    <a:pt x="69" y="66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80" y="89"/>
                    <a:pt x="65" y="96"/>
                    <a:pt x="50" y="95"/>
                  </a:cubicBezTo>
                  <a:moveTo>
                    <a:pt x="70" y="39"/>
                  </a:moveTo>
                  <a:cubicBezTo>
                    <a:pt x="68" y="29"/>
                    <a:pt x="59" y="21"/>
                    <a:pt x="48" y="22"/>
                  </a:cubicBezTo>
                  <a:cubicBezTo>
                    <a:pt x="37" y="21"/>
                    <a:pt x="28" y="28"/>
                    <a:pt x="25" y="39"/>
                  </a:cubicBezTo>
                  <a:lnTo>
                    <a:pt x="70" y="3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296" name="Grupa 295">
            <a:extLst>
              <a:ext uri="{FF2B5EF4-FFF2-40B4-BE49-F238E27FC236}">
                <a16:creationId xmlns:a16="http://schemas.microsoft.com/office/drawing/2014/main" id="{259ABBD0-D086-31F1-56E5-2DDF1C86599E}"/>
              </a:ext>
            </a:extLst>
          </p:cNvPr>
          <p:cNvGrpSpPr/>
          <p:nvPr userDrawn="1"/>
        </p:nvGrpSpPr>
        <p:grpSpPr>
          <a:xfrm>
            <a:off x="4236910" y="5864013"/>
            <a:ext cx="2088987" cy="594734"/>
            <a:chOff x="2663826" y="4768850"/>
            <a:chExt cx="1284288" cy="360363"/>
          </a:xfrm>
        </p:grpSpPr>
        <p:sp>
          <p:nvSpPr>
            <p:cNvPr id="297" name="Freeform 127">
              <a:extLst>
                <a:ext uri="{FF2B5EF4-FFF2-40B4-BE49-F238E27FC236}">
                  <a16:creationId xmlns:a16="http://schemas.microsoft.com/office/drawing/2014/main" id="{630CA3AC-42EC-D592-9C17-35CD8039E4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3826" y="4768850"/>
              <a:ext cx="358775" cy="360363"/>
            </a:xfrm>
            <a:custGeom>
              <a:avLst/>
              <a:gdLst>
                <a:gd name="T0" fmla="*/ 39 w 226"/>
                <a:gd name="T1" fmla="*/ 39 h 227"/>
                <a:gd name="T2" fmla="*/ 25 w 226"/>
                <a:gd name="T3" fmla="*/ 165 h 227"/>
                <a:gd name="T4" fmla="*/ 33 w 226"/>
                <a:gd name="T5" fmla="*/ 142 h 227"/>
                <a:gd name="T6" fmla="*/ 26 w 226"/>
                <a:gd name="T7" fmla="*/ 111 h 227"/>
                <a:gd name="T8" fmla="*/ 111 w 226"/>
                <a:gd name="T9" fmla="*/ 26 h 227"/>
                <a:gd name="T10" fmla="*/ 195 w 226"/>
                <a:gd name="T11" fmla="*/ 111 h 227"/>
                <a:gd name="T12" fmla="*/ 111 w 226"/>
                <a:gd name="T13" fmla="*/ 195 h 227"/>
                <a:gd name="T14" fmla="*/ 79 w 226"/>
                <a:gd name="T15" fmla="*/ 189 h 227"/>
                <a:gd name="T16" fmla="*/ 56 w 226"/>
                <a:gd name="T17" fmla="*/ 197 h 227"/>
                <a:gd name="T18" fmla="*/ 196 w 226"/>
                <a:gd name="T19" fmla="*/ 165 h 227"/>
                <a:gd name="T20" fmla="*/ 165 w 226"/>
                <a:gd name="T21" fmla="*/ 25 h 227"/>
                <a:gd name="T22" fmla="*/ 39 w 226"/>
                <a:gd name="T23" fmla="*/ 3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" h="227">
                  <a:moveTo>
                    <a:pt x="39" y="39"/>
                  </a:moveTo>
                  <a:cubicBezTo>
                    <a:pt x="5" y="73"/>
                    <a:pt x="0" y="125"/>
                    <a:pt x="25" y="165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29" y="132"/>
                    <a:pt x="26" y="121"/>
                    <a:pt x="26" y="111"/>
                  </a:cubicBezTo>
                  <a:cubicBezTo>
                    <a:pt x="27" y="64"/>
                    <a:pt x="64" y="26"/>
                    <a:pt x="111" y="26"/>
                  </a:cubicBezTo>
                  <a:cubicBezTo>
                    <a:pt x="158" y="26"/>
                    <a:pt x="195" y="64"/>
                    <a:pt x="195" y="111"/>
                  </a:cubicBezTo>
                  <a:cubicBezTo>
                    <a:pt x="195" y="157"/>
                    <a:pt x="158" y="195"/>
                    <a:pt x="111" y="195"/>
                  </a:cubicBezTo>
                  <a:cubicBezTo>
                    <a:pt x="100" y="195"/>
                    <a:pt x="89" y="193"/>
                    <a:pt x="79" y="189"/>
                  </a:cubicBezTo>
                  <a:cubicBezTo>
                    <a:pt x="56" y="197"/>
                    <a:pt x="56" y="197"/>
                    <a:pt x="56" y="197"/>
                  </a:cubicBezTo>
                  <a:cubicBezTo>
                    <a:pt x="104" y="227"/>
                    <a:pt x="166" y="212"/>
                    <a:pt x="196" y="165"/>
                  </a:cubicBezTo>
                  <a:cubicBezTo>
                    <a:pt x="226" y="118"/>
                    <a:pt x="212" y="55"/>
                    <a:pt x="165" y="25"/>
                  </a:cubicBezTo>
                  <a:cubicBezTo>
                    <a:pt x="125" y="0"/>
                    <a:pt x="72" y="6"/>
                    <a:pt x="39" y="39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98" name="Freeform 128">
              <a:extLst>
                <a:ext uri="{FF2B5EF4-FFF2-40B4-BE49-F238E27FC236}">
                  <a16:creationId xmlns:a16="http://schemas.microsoft.com/office/drawing/2014/main" id="{181E56CA-3583-6EEF-8CDE-0780475A10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1901" y="4856163"/>
              <a:ext cx="176213" cy="176213"/>
            </a:xfrm>
            <a:custGeom>
              <a:avLst/>
              <a:gdLst>
                <a:gd name="T0" fmla="*/ 91 w 111"/>
                <a:gd name="T1" fmla="*/ 20 h 111"/>
                <a:gd name="T2" fmla="*/ 20 w 111"/>
                <a:gd name="T3" fmla="*/ 20 h 111"/>
                <a:gd name="T4" fmla="*/ 20 w 111"/>
                <a:gd name="T5" fmla="*/ 20 h 111"/>
                <a:gd name="T6" fmla="*/ 20 w 111"/>
                <a:gd name="T7" fmla="*/ 91 h 111"/>
                <a:gd name="T8" fmla="*/ 20 w 111"/>
                <a:gd name="T9" fmla="*/ 91 h 111"/>
                <a:gd name="T10" fmla="*/ 91 w 111"/>
                <a:gd name="T11" fmla="*/ 92 h 111"/>
                <a:gd name="T12" fmla="*/ 91 w 111"/>
                <a:gd name="T13" fmla="*/ 91 h 111"/>
                <a:gd name="T14" fmla="*/ 91 w 111"/>
                <a:gd name="T15" fmla="*/ 20 h 111"/>
                <a:gd name="T16" fmla="*/ 91 w 111"/>
                <a:gd name="T17" fmla="*/ 20 h 111"/>
                <a:gd name="T18" fmla="*/ 69 w 111"/>
                <a:gd name="T19" fmla="*/ 76 h 111"/>
                <a:gd name="T20" fmla="*/ 56 w 111"/>
                <a:gd name="T21" fmla="*/ 88 h 111"/>
                <a:gd name="T22" fmla="*/ 42 w 111"/>
                <a:gd name="T23" fmla="*/ 76 h 111"/>
                <a:gd name="T24" fmla="*/ 41 w 111"/>
                <a:gd name="T25" fmla="*/ 56 h 111"/>
                <a:gd name="T26" fmla="*/ 42 w 111"/>
                <a:gd name="T27" fmla="*/ 35 h 111"/>
                <a:gd name="T28" fmla="*/ 56 w 111"/>
                <a:gd name="T29" fmla="*/ 23 h 111"/>
                <a:gd name="T30" fmla="*/ 69 w 111"/>
                <a:gd name="T31" fmla="*/ 35 h 111"/>
                <a:gd name="T32" fmla="*/ 69 w 111"/>
                <a:gd name="T33" fmla="*/ 7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1" h="111">
                  <a:moveTo>
                    <a:pt x="91" y="20"/>
                  </a:moveTo>
                  <a:cubicBezTo>
                    <a:pt x="72" y="0"/>
                    <a:pt x="40" y="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0" y="40"/>
                    <a:pt x="0" y="72"/>
                    <a:pt x="20" y="91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39" y="111"/>
                    <a:pt x="71" y="111"/>
                    <a:pt x="91" y="92"/>
                  </a:cubicBezTo>
                  <a:cubicBezTo>
                    <a:pt x="91" y="92"/>
                    <a:pt x="91" y="91"/>
                    <a:pt x="91" y="91"/>
                  </a:cubicBezTo>
                  <a:cubicBezTo>
                    <a:pt x="111" y="72"/>
                    <a:pt x="111" y="4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moveTo>
                    <a:pt x="69" y="76"/>
                  </a:moveTo>
                  <a:cubicBezTo>
                    <a:pt x="67" y="84"/>
                    <a:pt x="62" y="88"/>
                    <a:pt x="56" y="88"/>
                  </a:cubicBezTo>
                  <a:cubicBezTo>
                    <a:pt x="49" y="88"/>
                    <a:pt x="44" y="84"/>
                    <a:pt x="42" y="76"/>
                  </a:cubicBezTo>
                  <a:cubicBezTo>
                    <a:pt x="41" y="69"/>
                    <a:pt x="40" y="62"/>
                    <a:pt x="41" y="56"/>
                  </a:cubicBezTo>
                  <a:cubicBezTo>
                    <a:pt x="40" y="49"/>
                    <a:pt x="41" y="42"/>
                    <a:pt x="42" y="35"/>
                  </a:cubicBezTo>
                  <a:cubicBezTo>
                    <a:pt x="44" y="27"/>
                    <a:pt x="49" y="23"/>
                    <a:pt x="56" y="23"/>
                  </a:cubicBezTo>
                  <a:cubicBezTo>
                    <a:pt x="62" y="23"/>
                    <a:pt x="67" y="27"/>
                    <a:pt x="69" y="35"/>
                  </a:cubicBezTo>
                  <a:cubicBezTo>
                    <a:pt x="71" y="49"/>
                    <a:pt x="71" y="63"/>
                    <a:pt x="69" y="7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299" name="Freeform 129">
              <a:extLst>
                <a:ext uri="{FF2B5EF4-FFF2-40B4-BE49-F238E27FC236}">
                  <a16:creationId xmlns:a16="http://schemas.microsoft.com/office/drawing/2014/main" id="{0C4BE83B-2DEF-42CE-6B98-B9A1063B81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2788" y="4864100"/>
              <a:ext cx="157163" cy="160338"/>
            </a:xfrm>
            <a:custGeom>
              <a:avLst/>
              <a:gdLst>
                <a:gd name="T0" fmla="*/ 78 w 99"/>
                <a:gd name="T1" fmla="*/ 9 h 101"/>
                <a:gd name="T2" fmla="*/ 47 w 99"/>
                <a:gd name="T3" fmla="*/ 0 h 101"/>
                <a:gd name="T4" fmla="*/ 0 w 99"/>
                <a:gd name="T5" fmla="*/ 0 h 101"/>
                <a:gd name="T6" fmla="*/ 0 w 99"/>
                <a:gd name="T7" fmla="*/ 101 h 101"/>
                <a:gd name="T8" fmla="*/ 35 w 99"/>
                <a:gd name="T9" fmla="*/ 101 h 101"/>
                <a:gd name="T10" fmla="*/ 35 w 99"/>
                <a:gd name="T11" fmla="*/ 76 h 101"/>
                <a:gd name="T12" fmla="*/ 47 w 99"/>
                <a:gd name="T13" fmla="*/ 76 h 101"/>
                <a:gd name="T14" fmla="*/ 78 w 99"/>
                <a:gd name="T15" fmla="*/ 67 h 101"/>
                <a:gd name="T16" fmla="*/ 90 w 99"/>
                <a:gd name="T17" fmla="*/ 21 h 101"/>
                <a:gd name="T18" fmla="*/ 78 w 99"/>
                <a:gd name="T19" fmla="*/ 9 h 101"/>
                <a:gd name="T20" fmla="*/ 56 w 99"/>
                <a:gd name="T21" fmla="*/ 51 h 101"/>
                <a:gd name="T22" fmla="*/ 47 w 99"/>
                <a:gd name="T23" fmla="*/ 58 h 101"/>
                <a:gd name="T24" fmla="*/ 44 w 99"/>
                <a:gd name="T25" fmla="*/ 58 h 101"/>
                <a:gd name="T26" fmla="*/ 35 w 99"/>
                <a:gd name="T27" fmla="*/ 58 h 101"/>
                <a:gd name="T28" fmla="*/ 35 w 99"/>
                <a:gd name="T29" fmla="*/ 18 h 101"/>
                <a:gd name="T30" fmla="*/ 44 w 99"/>
                <a:gd name="T31" fmla="*/ 18 h 101"/>
                <a:gd name="T32" fmla="*/ 47 w 99"/>
                <a:gd name="T33" fmla="*/ 18 h 101"/>
                <a:gd name="T34" fmla="*/ 56 w 99"/>
                <a:gd name="T35" fmla="*/ 24 h 101"/>
                <a:gd name="T36" fmla="*/ 59 w 99"/>
                <a:gd name="T37" fmla="*/ 38 h 101"/>
                <a:gd name="T38" fmla="*/ 56 w 99"/>
                <a:gd name="T39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101">
                  <a:moveTo>
                    <a:pt x="78" y="9"/>
                  </a:moveTo>
                  <a:cubicBezTo>
                    <a:pt x="68" y="4"/>
                    <a:pt x="58" y="1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47" y="76"/>
                    <a:pt x="47" y="76"/>
                    <a:pt x="47" y="76"/>
                  </a:cubicBezTo>
                  <a:cubicBezTo>
                    <a:pt x="58" y="75"/>
                    <a:pt x="69" y="72"/>
                    <a:pt x="78" y="67"/>
                  </a:cubicBezTo>
                  <a:cubicBezTo>
                    <a:pt x="94" y="58"/>
                    <a:pt x="99" y="37"/>
                    <a:pt x="90" y="21"/>
                  </a:cubicBezTo>
                  <a:cubicBezTo>
                    <a:pt x="87" y="16"/>
                    <a:pt x="83" y="12"/>
                    <a:pt x="78" y="9"/>
                  </a:cubicBezTo>
                  <a:moveTo>
                    <a:pt x="56" y="51"/>
                  </a:moveTo>
                  <a:cubicBezTo>
                    <a:pt x="54" y="55"/>
                    <a:pt x="51" y="57"/>
                    <a:pt x="47" y="58"/>
                  </a:cubicBezTo>
                  <a:cubicBezTo>
                    <a:pt x="46" y="58"/>
                    <a:pt x="45" y="58"/>
                    <a:pt x="44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5" y="18"/>
                    <a:pt x="46" y="18"/>
                    <a:pt x="47" y="18"/>
                  </a:cubicBezTo>
                  <a:cubicBezTo>
                    <a:pt x="51" y="19"/>
                    <a:pt x="54" y="21"/>
                    <a:pt x="56" y="24"/>
                  </a:cubicBezTo>
                  <a:cubicBezTo>
                    <a:pt x="58" y="29"/>
                    <a:pt x="59" y="33"/>
                    <a:pt x="59" y="38"/>
                  </a:cubicBezTo>
                  <a:cubicBezTo>
                    <a:pt x="59" y="43"/>
                    <a:pt x="58" y="47"/>
                    <a:pt x="56" y="51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00" name="Freeform 130">
              <a:extLst>
                <a:ext uri="{FF2B5EF4-FFF2-40B4-BE49-F238E27FC236}">
                  <a16:creationId xmlns:a16="http://schemas.microsoft.com/office/drawing/2014/main" id="{306171E4-6332-F94F-B61B-0C40F8B856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1338" y="4864100"/>
              <a:ext cx="158750" cy="160338"/>
            </a:xfrm>
            <a:custGeom>
              <a:avLst/>
              <a:gdLst>
                <a:gd name="T0" fmla="*/ 50 w 100"/>
                <a:gd name="T1" fmla="*/ 0 h 101"/>
                <a:gd name="T2" fmla="*/ 0 w 100"/>
                <a:gd name="T3" fmla="*/ 51 h 101"/>
                <a:gd name="T4" fmla="*/ 50 w 100"/>
                <a:gd name="T5" fmla="*/ 101 h 101"/>
                <a:gd name="T6" fmla="*/ 100 w 100"/>
                <a:gd name="T7" fmla="*/ 50 h 101"/>
                <a:gd name="T8" fmla="*/ 85 w 100"/>
                <a:gd name="T9" fmla="*/ 15 h 101"/>
                <a:gd name="T10" fmla="*/ 50 w 100"/>
                <a:gd name="T11" fmla="*/ 0 h 101"/>
                <a:gd name="T12" fmla="*/ 63 w 100"/>
                <a:gd name="T13" fmla="*/ 71 h 101"/>
                <a:gd name="T14" fmla="*/ 50 w 100"/>
                <a:gd name="T15" fmla="*/ 83 h 101"/>
                <a:gd name="T16" fmla="*/ 36 w 100"/>
                <a:gd name="T17" fmla="*/ 71 h 101"/>
                <a:gd name="T18" fmla="*/ 35 w 100"/>
                <a:gd name="T19" fmla="*/ 51 h 101"/>
                <a:gd name="T20" fmla="*/ 36 w 100"/>
                <a:gd name="T21" fmla="*/ 30 h 101"/>
                <a:gd name="T22" fmla="*/ 50 w 100"/>
                <a:gd name="T23" fmla="*/ 18 h 101"/>
                <a:gd name="T24" fmla="*/ 63 w 100"/>
                <a:gd name="T25" fmla="*/ 30 h 101"/>
                <a:gd name="T26" fmla="*/ 63 w 100"/>
                <a:gd name="T27" fmla="*/ 7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0" h="101">
                  <a:moveTo>
                    <a:pt x="50" y="0"/>
                  </a:moveTo>
                  <a:cubicBezTo>
                    <a:pt x="22" y="0"/>
                    <a:pt x="0" y="23"/>
                    <a:pt x="0" y="51"/>
                  </a:cubicBezTo>
                  <a:cubicBezTo>
                    <a:pt x="0" y="79"/>
                    <a:pt x="22" y="101"/>
                    <a:pt x="50" y="101"/>
                  </a:cubicBezTo>
                  <a:cubicBezTo>
                    <a:pt x="78" y="101"/>
                    <a:pt x="100" y="78"/>
                    <a:pt x="100" y="50"/>
                  </a:cubicBezTo>
                  <a:cubicBezTo>
                    <a:pt x="100" y="37"/>
                    <a:pt x="95" y="24"/>
                    <a:pt x="85" y="15"/>
                  </a:cubicBezTo>
                  <a:cubicBezTo>
                    <a:pt x="76" y="5"/>
                    <a:pt x="63" y="0"/>
                    <a:pt x="50" y="0"/>
                  </a:cubicBezTo>
                  <a:moveTo>
                    <a:pt x="63" y="71"/>
                  </a:moveTo>
                  <a:cubicBezTo>
                    <a:pt x="61" y="79"/>
                    <a:pt x="57" y="83"/>
                    <a:pt x="50" y="83"/>
                  </a:cubicBezTo>
                  <a:cubicBezTo>
                    <a:pt x="43" y="83"/>
                    <a:pt x="39" y="79"/>
                    <a:pt x="36" y="71"/>
                  </a:cubicBezTo>
                  <a:cubicBezTo>
                    <a:pt x="35" y="64"/>
                    <a:pt x="35" y="57"/>
                    <a:pt x="35" y="51"/>
                  </a:cubicBezTo>
                  <a:cubicBezTo>
                    <a:pt x="35" y="44"/>
                    <a:pt x="35" y="37"/>
                    <a:pt x="36" y="30"/>
                  </a:cubicBezTo>
                  <a:cubicBezTo>
                    <a:pt x="39" y="22"/>
                    <a:pt x="43" y="18"/>
                    <a:pt x="50" y="18"/>
                  </a:cubicBezTo>
                  <a:cubicBezTo>
                    <a:pt x="57" y="18"/>
                    <a:pt x="61" y="22"/>
                    <a:pt x="63" y="30"/>
                  </a:cubicBezTo>
                  <a:cubicBezTo>
                    <a:pt x="66" y="44"/>
                    <a:pt x="66" y="58"/>
                    <a:pt x="63" y="71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01" name="Freeform 131">
              <a:extLst>
                <a:ext uri="{FF2B5EF4-FFF2-40B4-BE49-F238E27FC236}">
                  <a16:creationId xmlns:a16="http://schemas.microsoft.com/office/drawing/2014/main" id="{A8056F57-B824-9153-F701-F73B5957C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6151" y="4864100"/>
              <a:ext cx="141288" cy="160338"/>
            </a:xfrm>
            <a:custGeom>
              <a:avLst/>
              <a:gdLst>
                <a:gd name="T0" fmla="*/ 68 w 89"/>
                <a:gd name="T1" fmla="*/ 51 h 101"/>
                <a:gd name="T2" fmla="*/ 33 w 89"/>
                <a:gd name="T3" fmla="*/ 6 h 101"/>
                <a:gd name="T4" fmla="*/ 19 w 89"/>
                <a:gd name="T5" fmla="*/ 0 h 101"/>
                <a:gd name="T6" fmla="*/ 6 w 89"/>
                <a:gd name="T7" fmla="*/ 5 h 101"/>
                <a:gd name="T8" fmla="*/ 0 w 89"/>
                <a:gd name="T9" fmla="*/ 18 h 101"/>
                <a:gd name="T10" fmla="*/ 0 w 89"/>
                <a:gd name="T11" fmla="*/ 101 h 101"/>
                <a:gd name="T12" fmla="*/ 21 w 89"/>
                <a:gd name="T13" fmla="*/ 101 h 101"/>
                <a:gd name="T14" fmla="*/ 21 w 89"/>
                <a:gd name="T15" fmla="*/ 51 h 101"/>
                <a:gd name="T16" fmla="*/ 56 w 89"/>
                <a:gd name="T17" fmla="*/ 95 h 101"/>
                <a:gd name="T18" fmla="*/ 69 w 89"/>
                <a:gd name="T19" fmla="*/ 101 h 101"/>
                <a:gd name="T20" fmla="*/ 82 w 89"/>
                <a:gd name="T21" fmla="*/ 96 h 101"/>
                <a:gd name="T22" fmla="*/ 89 w 89"/>
                <a:gd name="T23" fmla="*/ 84 h 101"/>
                <a:gd name="T24" fmla="*/ 89 w 89"/>
                <a:gd name="T25" fmla="*/ 0 h 101"/>
                <a:gd name="T26" fmla="*/ 68 w 89"/>
                <a:gd name="T27" fmla="*/ 0 h 101"/>
                <a:gd name="T28" fmla="*/ 68 w 89"/>
                <a:gd name="T29" fmla="*/ 5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01">
                  <a:moveTo>
                    <a:pt x="68" y="51"/>
                  </a:moveTo>
                  <a:cubicBezTo>
                    <a:pt x="33" y="6"/>
                    <a:pt x="33" y="6"/>
                    <a:pt x="33" y="6"/>
                  </a:cubicBezTo>
                  <a:cubicBezTo>
                    <a:pt x="29" y="2"/>
                    <a:pt x="24" y="0"/>
                    <a:pt x="19" y="0"/>
                  </a:cubicBezTo>
                  <a:cubicBezTo>
                    <a:pt x="14" y="0"/>
                    <a:pt x="9" y="2"/>
                    <a:pt x="6" y="5"/>
                  </a:cubicBezTo>
                  <a:cubicBezTo>
                    <a:pt x="2" y="8"/>
                    <a:pt x="0" y="13"/>
                    <a:pt x="0" y="1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56" y="95"/>
                    <a:pt x="56" y="95"/>
                    <a:pt x="56" y="95"/>
                  </a:cubicBezTo>
                  <a:cubicBezTo>
                    <a:pt x="59" y="99"/>
                    <a:pt x="64" y="101"/>
                    <a:pt x="69" y="101"/>
                  </a:cubicBezTo>
                  <a:cubicBezTo>
                    <a:pt x="74" y="101"/>
                    <a:pt x="79" y="99"/>
                    <a:pt x="82" y="96"/>
                  </a:cubicBezTo>
                  <a:cubicBezTo>
                    <a:pt x="86" y="93"/>
                    <a:pt x="88" y="89"/>
                    <a:pt x="89" y="84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8" y="0"/>
                    <a:pt x="68" y="0"/>
                    <a:pt x="68" y="0"/>
                  </a:cubicBezTo>
                  <a:lnTo>
                    <a:pt x="68" y="5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02" name="Rectangle 132">
              <a:extLst>
                <a:ext uri="{FF2B5EF4-FFF2-40B4-BE49-F238E27FC236}">
                  <a16:creationId xmlns:a16="http://schemas.microsoft.com/office/drawing/2014/main" id="{8A086BAC-242F-EB85-4C12-971E1A472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01" y="4914900"/>
              <a:ext cx="49213" cy="1095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03" name="Freeform 133">
              <a:extLst>
                <a:ext uri="{FF2B5EF4-FFF2-40B4-BE49-F238E27FC236}">
                  <a16:creationId xmlns:a16="http://schemas.microsoft.com/office/drawing/2014/main" id="{F651BF0F-CB48-6B1D-1111-44A0EE795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488" y="4864100"/>
              <a:ext cx="120650" cy="160338"/>
            </a:xfrm>
            <a:custGeom>
              <a:avLst/>
              <a:gdLst>
                <a:gd name="T0" fmla="*/ 7 w 76"/>
                <a:gd name="T1" fmla="*/ 3 h 101"/>
                <a:gd name="T2" fmla="*/ 0 w 76"/>
                <a:gd name="T3" fmla="*/ 13 h 101"/>
                <a:gd name="T4" fmla="*/ 0 w 76"/>
                <a:gd name="T5" fmla="*/ 88 h 101"/>
                <a:gd name="T6" fmla="*/ 7 w 76"/>
                <a:gd name="T7" fmla="*/ 98 h 101"/>
                <a:gd name="T8" fmla="*/ 19 w 76"/>
                <a:gd name="T9" fmla="*/ 101 h 101"/>
                <a:gd name="T10" fmla="*/ 76 w 76"/>
                <a:gd name="T11" fmla="*/ 101 h 101"/>
                <a:gd name="T12" fmla="*/ 76 w 76"/>
                <a:gd name="T13" fmla="*/ 83 h 101"/>
                <a:gd name="T14" fmla="*/ 36 w 76"/>
                <a:gd name="T15" fmla="*/ 83 h 101"/>
                <a:gd name="T16" fmla="*/ 32 w 76"/>
                <a:gd name="T17" fmla="*/ 79 h 101"/>
                <a:gd name="T18" fmla="*/ 32 w 76"/>
                <a:gd name="T19" fmla="*/ 59 h 101"/>
                <a:gd name="T20" fmla="*/ 76 w 76"/>
                <a:gd name="T21" fmla="*/ 59 h 101"/>
                <a:gd name="T22" fmla="*/ 76 w 76"/>
                <a:gd name="T23" fmla="*/ 42 h 101"/>
                <a:gd name="T24" fmla="*/ 32 w 76"/>
                <a:gd name="T25" fmla="*/ 42 h 101"/>
                <a:gd name="T26" fmla="*/ 32 w 76"/>
                <a:gd name="T27" fmla="*/ 21 h 101"/>
                <a:gd name="T28" fmla="*/ 36 w 76"/>
                <a:gd name="T29" fmla="*/ 18 h 101"/>
                <a:gd name="T30" fmla="*/ 76 w 76"/>
                <a:gd name="T31" fmla="*/ 18 h 101"/>
                <a:gd name="T32" fmla="*/ 76 w 76"/>
                <a:gd name="T33" fmla="*/ 0 h 101"/>
                <a:gd name="T34" fmla="*/ 19 w 76"/>
                <a:gd name="T35" fmla="*/ 0 h 101"/>
                <a:gd name="T36" fmla="*/ 7 w 76"/>
                <a:gd name="T37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01">
                  <a:moveTo>
                    <a:pt x="7" y="3"/>
                  </a:moveTo>
                  <a:cubicBezTo>
                    <a:pt x="3" y="5"/>
                    <a:pt x="0" y="9"/>
                    <a:pt x="0" y="13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3"/>
                    <a:pt x="3" y="96"/>
                    <a:pt x="7" y="98"/>
                  </a:cubicBezTo>
                  <a:cubicBezTo>
                    <a:pt x="10" y="100"/>
                    <a:pt x="15" y="101"/>
                    <a:pt x="19" y="101"/>
                  </a:cubicBezTo>
                  <a:cubicBezTo>
                    <a:pt x="76" y="101"/>
                    <a:pt x="76" y="101"/>
                    <a:pt x="76" y="101"/>
                  </a:cubicBezTo>
                  <a:cubicBezTo>
                    <a:pt x="76" y="83"/>
                    <a:pt x="76" y="83"/>
                    <a:pt x="76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3" y="83"/>
                    <a:pt x="32" y="82"/>
                    <a:pt x="32" y="7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9"/>
                    <a:pt x="33" y="18"/>
                    <a:pt x="36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0" y="1"/>
                    <a:pt x="7" y="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04" name="Rectangle 134">
              <a:extLst>
                <a:ext uri="{FF2B5EF4-FFF2-40B4-BE49-F238E27FC236}">
                  <a16:creationId xmlns:a16="http://schemas.microsoft.com/office/drawing/2014/main" id="{1DE8DD10-EE25-6DBA-D759-99570107A3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6301" y="4864100"/>
              <a:ext cx="49213" cy="333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05" name="Freeform 135">
              <a:extLst>
                <a:ext uri="{FF2B5EF4-FFF2-40B4-BE49-F238E27FC236}">
                  <a16:creationId xmlns:a16="http://schemas.microsoft.com/office/drawing/2014/main" id="{1C1CB60D-97D4-69BB-3E79-35C4C78402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4151" y="4829175"/>
              <a:ext cx="231775" cy="236538"/>
            </a:xfrm>
            <a:custGeom>
              <a:avLst/>
              <a:gdLst>
                <a:gd name="T0" fmla="*/ 120 w 146"/>
                <a:gd name="T1" fmla="*/ 26 h 149"/>
                <a:gd name="T2" fmla="*/ 26 w 146"/>
                <a:gd name="T3" fmla="*/ 26 h 149"/>
                <a:gd name="T4" fmla="*/ 14 w 146"/>
                <a:gd name="T5" fmla="*/ 103 h 149"/>
                <a:gd name="T6" fmla="*/ 0 w 146"/>
                <a:gd name="T7" fmla="*/ 146 h 149"/>
                <a:gd name="T8" fmla="*/ 43 w 146"/>
                <a:gd name="T9" fmla="*/ 132 h 149"/>
                <a:gd name="T10" fmla="*/ 132 w 146"/>
                <a:gd name="T11" fmla="*/ 103 h 149"/>
                <a:gd name="T12" fmla="*/ 120 w 146"/>
                <a:gd name="T13" fmla="*/ 26 h 149"/>
                <a:gd name="T14" fmla="*/ 112 w 146"/>
                <a:gd name="T15" fmla="*/ 64 h 149"/>
                <a:gd name="T16" fmla="*/ 112 w 146"/>
                <a:gd name="T17" fmla="*/ 64 h 149"/>
                <a:gd name="T18" fmla="*/ 74 w 146"/>
                <a:gd name="T19" fmla="*/ 102 h 149"/>
                <a:gd name="T20" fmla="*/ 74 w 146"/>
                <a:gd name="T21" fmla="*/ 102 h 149"/>
                <a:gd name="T22" fmla="*/ 74 w 146"/>
                <a:gd name="T23" fmla="*/ 102 h 149"/>
                <a:gd name="T24" fmla="*/ 62 w 146"/>
                <a:gd name="T25" fmla="*/ 102 h 149"/>
                <a:gd name="T26" fmla="*/ 62 w 146"/>
                <a:gd name="T27" fmla="*/ 102 h 149"/>
                <a:gd name="T28" fmla="*/ 39 w 146"/>
                <a:gd name="T29" fmla="*/ 79 h 149"/>
                <a:gd name="T30" fmla="*/ 39 w 146"/>
                <a:gd name="T31" fmla="*/ 79 h 149"/>
                <a:gd name="T32" fmla="*/ 41 w 146"/>
                <a:gd name="T33" fmla="*/ 66 h 149"/>
                <a:gd name="T34" fmla="*/ 51 w 146"/>
                <a:gd name="T35" fmla="*/ 66 h 149"/>
                <a:gd name="T36" fmla="*/ 51 w 146"/>
                <a:gd name="T37" fmla="*/ 66 h 149"/>
                <a:gd name="T38" fmla="*/ 68 w 146"/>
                <a:gd name="T39" fmla="*/ 83 h 149"/>
                <a:gd name="T40" fmla="*/ 100 w 146"/>
                <a:gd name="T41" fmla="*/ 51 h 149"/>
                <a:gd name="T42" fmla="*/ 100 w 146"/>
                <a:gd name="T43" fmla="*/ 51 h 149"/>
                <a:gd name="T44" fmla="*/ 112 w 146"/>
                <a:gd name="T45" fmla="*/ 53 h 149"/>
                <a:gd name="T46" fmla="*/ 112 w 146"/>
                <a:gd name="T47" fmla="*/ 6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6" h="149">
                  <a:moveTo>
                    <a:pt x="120" y="26"/>
                  </a:moveTo>
                  <a:cubicBezTo>
                    <a:pt x="94" y="0"/>
                    <a:pt x="52" y="0"/>
                    <a:pt x="26" y="26"/>
                  </a:cubicBezTo>
                  <a:cubicBezTo>
                    <a:pt x="6" y="46"/>
                    <a:pt x="1" y="77"/>
                    <a:pt x="14" y="103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75" y="149"/>
                    <a:pt x="115" y="136"/>
                    <a:pt x="132" y="103"/>
                  </a:cubicBezTo>
                  <a:cubicBezTo>
                    <a:pt x="146" y="78"/>
                    <a:pt x="141" y="46"/>
                    <a:pt x="120" y="26"/>
                  </a:cubicBezTo>
                  <a:moveTo>
                    <a:pt x="112" y="64"/>
                  </a:moveTo>
                  <a:cubicBezTo>
                    <a:pt x="112" y="64"/>
                    <a:pt x="112" y="64"/>
                    <a:pt x="112" y="64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1" y="105"/>
                    <a:pt x="65" y="105"/>
                    <a:pt x="62" y="102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9" y="79"/>
                    <a:pt x="39" y="79"/>
                    <a:pt x="39" y="79"/>
                  </a:cubicBezTo>
                  <a:cubicBezTo>
                    <a:pt x="36" y="75"/>
                    <a:pt x="37" y="69"/>
                    <a:pt x="41" y="66"/>
                  </a:cubicBezTo>
                  <a:cubicBezTo>
                    <a:pt x="44" y="64"/>
                    <a:pt x="48" y="64"/>
                    <a:pt x="51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00" y="51"/>
                    <a:pt x="100" y="51"/>
                    <a:pt x="100" y="51"/>
                  </a:cubicBezTo>
                  <a:cubicBezTo>
                    <a:pt x="104" y="48"/>
                    <a:pt x="109" y="49"/>
                    <a:pt x="112" y="53"/>
                  </a:cubicBezTo>
                  <a:cubicBezTo>
                    <a:pt x="115" y="56"/>
                    <a:pt x="115" y="61"/>
                    <a:pt x="112" y="64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306" name="Grupa 305">
            <a:extLst>
              <a:ext uri="{FF2B5EF4-FFF2-40B4-BE49-F238E27FC236}">
                <a16:creationId xmlns:a16="http://schemas.microsoft.com/office/drawing/2014/main" id="{DA2E754D-FE92-43D8-5B73-6B01AFF6FAA0}"/>
              </a:ext>
            </a:extLst>
          </p:cNvPr>
          <p:cNvGrpSpPr/>
          <p:nvPr userDrawn="1"/>
        </p:nvGrpSpPr>
        <p:grpSpPr>
          <a:xfrm>
            <a:off x="8023294" y="5957022"/>
            <a:ext cx="1918563" cy="408715"/>
            <a:chOff x="4606926" y="4821238"/>
            <a:chExt cx="1179513" cy="247650"/>
          </a:xfrm>
        </p:grpSpPr>
        <p:sp>
          <p:nvSpPr>
            <p:cNvPr id="307" name="Freeform 136">
              <a:extLst>
                <a:ext uri="{FF2B5EF4-FFF2-40B4-BE49-F238E27FC236}">
                  <a16:creationId xmlns:a16="http://schemas.microsoft.com/office/drawing/2014/main" id="{4FFA275A-A44B-E427-02BF-5CD82CFC5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1488" y="4821238"/>
              <a:ext cx="88900" cy="77788"/>
            </a:xfrm>
            <a:custGeom>
              <a:avLst/>
              <a:gdLst>
                <a:gd name="T0" fmla="*/ 56 w 56"/>
                <a:gd name="T1" fmla="*/ 41 h 49"/>
                <a:gd name="T2" fmla="*/ 51 w 56"/>
                <a:gd name="T3" fmla="*/ 49 h 49"/>
                <a:gd name="T4" fmla="*/ 43 w 56"/>
                <a:gd name="T5" fmla="*/ 49 h 49"/>
                <a:gd name="T6" fmla="*/ 46 w 56"/>
                <a:gd name="T7" fmla="*/ 42 h 49"/>
                <a:gd name="T8" fmla="*/ 24 w 56"/>
                <a:gd name="T9" fmla="*/ 42 h 49"/>
                <a:gd name="T10" fmla="*/ 18 w 56"/>
                <a:gd name="T11" fmla="*/ 29 h 49"/>
                <a:gd name="T12" fmla="*/ 18 w 56"/>
                <a:gd name="T13" fmla="*/ 29 h 49"/>
                <a:gd name="T14" fmla="*/ 11 w 56"/>
                <a:gd name="T15" fmla="*/ 42 h 49"/>
                <a:gd name="T16" fmla="*/ 0 w 56"/>
                <a:gd name="T17" fmla="*/ 42 h 49"/>
                <a:gd name="T18" fmla="*/ 24 w 56"/>
                <a:gd name="T19" fmla="*/ 0 h 49"/>
                <a:gd name="T20" fmla="*/ 25 w 56"/>
                <a:gd name="T21" fmla="*/ 0 h 49"/>
                <a:gd name="T22" fmla="*/ 48 w 56"/>
                <a:gd name="T23" fmla="*/ 41 h 49"/>
                <a:gd name="T24" fmla="*/ 56 w 56"/>
                <a:gd name="T25" fmla="*/ 4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" h="49">
                  <a:moveTo>
                    <a:pt x="56" y="41"/>
                  </a:moveTo>
                  <a:lnTo>
                    <a:pt x="51" y="49"/>
                  </a:lnTo>
                  <a:lnTo>
                    <a:pt x="43" y="49"/>
                  </a:lnTo>
                  <a:lnTo>
                    <a:pt x="46" y="42"/>
                  </a:lnTo>
                  <a:lnTo>
                    <a:pt x="24" y="42"/>
                  </a:lnTo>
                  <a:lnTo>
                    <a:pt x="18" y="29"/>
                  </a:lnTo>
                  <a:lnTo>
                    <a:pt x="18" y="29"/>
                  </a:lnTo>
                  <a:lnTo>
                    <a:pt x="11" y="42"/>
                  </a:lnTo>
                  <a:lnTo>
                    <a:pt x="0" y="42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48" y="41"/>
                  </a:lnTo>
                  <a:lnTo>
                    <a:pt x="56" y="4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08" name="Freeform 137">
              <a:extLst>
                <a:ext uri="{FF2B5EF4-FFF2-40B4-BE49-F238E27FC236}">
                  <a16:creationId xmlns:a16="http://schemas.microsoft.com/office/drawing/2014/main" id="{9561D0F8-E48C-1236-72FB-69ED180B9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4488" y="4824413"/>
              <a:ext cx="63500" cy="63500"/>
            </a:xfrm>
            <a:custGeom>
              <a:avLst/>
              <a:gdLst>
                <a:gd name="T0" fmla="*/ 40 w 40"/>
                <a:gd name="T1" fmla="*/ 40 h 40"/>
                <a:gd name="T2" fmla="*/ 0 w 40"/>
                <a:gd name="T3" fmla="*/ 40 h 40"/>
                <a:gd name="T4" fmla="*/ 0 w 40"/>
                <a:gd name="T5" fmla="*/ 0 h 40"/>
                <a:gd name="T6" fmla="*/ 20 w 40"/>
                <a:gd name="T7" fmla="*/ 0 h 40"/>
                <a:gd name="T8" fmla="*/ 20 w 40"/>
                <a:gd name="T9" fmla="*/ 29 h 40"/>
                <a:gd name="T10" fmla="*/ 40 w 40"/>
                <a:gd name="T11" fmla="*/ 29 h 40"/>
                <a:gd name="T12" fmla="*/ 40 w 40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0">
                  <a:moveTo>
                    <a:pt x="40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29"/>
                  </a:lnTo>
                  <a:lnTo>
                    <a:pt x="40" y="29"/>
                  </a:lnTo>
                  <a:lnTo>
                    <a:pt x="40" y="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09" name="Freeform 138">
              <a:extLst>
                <a:ext uri="{FF2B5EF4-FFF2-40B4-BE49-F238E27FC236}">
                  <a16:creationId xmlns:a16="http://schemas.microsoft.com/office/drawing/2014/main" id="{375C9406-05BA-2B85-0B8F-563319CCA3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4151" y="4822825"/>
              <a:ext cx="77788" cy="66675"/>
            </a:xfrm>
            <a:custGeom>
              <a:avLst/>
              <a:gdLst>
                <a:gd name="T0" fmla="*/ 49 w 49"/>
                <a:gd name="T1" fmla="*/ 42 h 42"/>
                <a:gd name="T2" fmla="*/ 48 w 49"/>
                <a:gd name="T3" fmla="*/ 42 h 42"/>
                <a:gd name="T4" fmla="*/ 40 w 49"/>
                <a:gd name="T5" fmla="*/ 36 h 42"/>
                <a:gd name="T6" fmla="*/ 23 w 49"/>
                <a:gd name="T7" fmla="*/ 41 h 42"/>
                <a:gd name="T8" fmla="*/ 0 w 49"/>
                <a:gd name="T9" fmla="*/ 21 h 42"/>
                <a:gd name="T10" fmla="*/ 23 w 49"/>
                <a:gd name="T11" fmla="*/ 0 h 42"/>
                <a:gd name="T12" fmla="*/ 38 w 49"/>
                <a:gd name="T13" fmla="*/ 6 h 42"/>
                <a:gd name="T14" fmla="*/ 29 w 49"/>
                <a:gd name="T15" fmla="*/ 14 h 42"/>
                <a:gd name="T16" fmla="*/ 25 w 49"/>
                <a:gd name="T17" fmla="*/ 13 h 42"/>
                <a:gd name="T18" fmla="*/ 18 w 49"/>
                <a:gd name="T19" fmla="*/ 19 h 42"/>
                <a:gd name="T20" fmla="*/ 18 w 49"/>
                <a:gd name="T21" fmla="*/ 21 h 42"/>
                <a:gd name="T22" fmla="*/ 26 w 49"/>
                <a:gd name="T23" fmla="*/ 28 h 42"/>
                <a:gd name="T24" fmla="*/ 26 w 49"/>
                <a:gd name="T25" fmla="*/ 28 h 42"/>
                <a:gd name="T26" fmla="*/ 33 w 49"/>
                <a:gd name="T27" fmla="*/ 26 h 42"/>
                <a:gd name="T28" fmla="*/ 33 w 49"/>
                <a:gd name="T29" fmla="*/ 17 h 42"/>
                <a:gd name="T30" fmla="*/ 49 w 49"/>
                <a:gd name="T31" fmla="*/ 17 h 42"/>
                <a:gd name="T32" fmla="*/ 49 w 49"/>
                <a:gd name="T3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42">
                  <a:moveTo>
                    <a:pt x="49" y="42"/>
                  </a:moveTo>
                  <a:cubicBezTo>
                    <a:pt x="48" y="42"/>
                    <a:pt x="48" y="42"/>
                    <a:pt x="48" y="42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5" y="40"/>
                    <a:pt x="29" y="42"/>
                    <a:pt x="23" y="41"/>
                  </a:cubicBezTo>
                  <a:cubicBezTo>
                    <a:pt x="11" y="41"/>
                    <a:pt x="0" y="35"/>
                    <a:pt x="0" y="21"/>
                  </a:cubicBezTo>
                  <a:cubicBezTo>
                    <a:pt x="0" y="9"/>
                    <a:pt x="9" y="0"/>
                    <a:pt x="23" y="0"/>
                  </a:cubicBezTo>
                  <a:cubicBezTo>
                    <a:pt x="28" y="0"/>
                    <a:pt x="34" y="2"/>
                    <a:pt x="38" y="6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7" y="13"/>
                    <a:pt x="26" y="13"/>
                    <a:pt x="25" y="13"/>
                  </a:cubicBezTo>
                  <a:cubicBezTo>
                    <a:pt x="21" y="13"/>
                    <a:pt x="18" y="16"/>
                    <a:pt x="18" y="19"/>
                  </a:cubicBezTo>
                  <a:cubicBezTo>
                    <a:pt x="18" y="20"/>
                    <a:pt x="18" y="20"/>
                    <a:pt x="18" y="21"/>
                  </a:cubicBezTo>
                  <a:cubicBezTo>
                    <a:pt x="18" y="25"/>
                    <a:pt x="21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8"/>
                    <a:pt x="31" y="27"/>
                    <a:pt x="33" y="2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49" y="17"/>
                    <a:pt x="49" y="17"/>
                    <a:pt x="49" y="17"/>
                  </a:cubicBezTo>
                  <a:lnTo>
                    <a:pt x="49" y="4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0" name="Freeform 139">
              <a:extLst>
                <a:ext uri="{FF2B5EF4-FFF2-40B4-BE49-F238E27FC236}">
                  <a16:creationId xmlns:a16="http://schemas.microsoft.com/office/drawing/2014/main" id="{9825B5AC-94C0-6A84-E29E-71221AFF05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8576" y="4824413"/>
              <a:ext cx="65088" cy="63500"/>
            </a:xfrm>
            <a:custGeom>
              <a:avLst/>
              <a:gdLst>
                <a:gd name="T0" fmla="*/ 41 w 41"/>
                <a:gd name="T1" fmla="*/ 40 h 40"/>
                <a:gd name="T2" fmla="*/ 0 w 41"/>
                <a:gd name="T3" fmla="*/ 40 h 40"/>
                <a:gd name="T4" fmla="*/ 0 w 41"/>
                <a:gd name="T5" fmla="*/ 0 h 40"/>
                <a:gd name="T6" fmla="*/ 41 w 41"/>
                <a:gd name="T7" fmla="*/ 0 h 40"/>
                <a:gd name="T8" fmla="*/ 41 w 41"/>
                <a:gd name="T9" fmla="*/ 11 h 40"/>
                <a:gd name="T10" fmla="*/ 20 w 41"/>
                <a:gd name="T11" fmla="*/ 11 h 40"/>
                <a:gd name="T12" fmla="*/ 20 w 41"/>
                <a:gd name="T13" fmla="*/ 15 h 40"/>
                <a:gd name="T14" fmla="*/ 41 w 41"/>
                <a:gd name="T15" fmla="*/ 15 h 40"/>
                <a:gd name="T16" fmla="*/ 41 w 41"/>
                <a:gd name="T17" fmla="*/ 25 h 40"/>
                <a:gd name="T18" fmla="*/ 20 w 41"/>
                <a:gd name="T19" fmla="*/ 25 h 40"/>
                <a:gd name="T20" fmla="*/ 20 w 41"/>
                <a:gd name="T21" fmla="*/ 29 h 40"/>
                <a:gd name="T22" fmla="*/ 41 w 41"/>
                <a:gd name="T23" fmla="*/ 29 h 40"/>
                <a:gd name="T24" fmla="*/ 41 w 41"/>
                <a:gd name="T2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40">
                  <a:moveTo>
                    <a:pt x="41" y="40"/>
                  </a:moveTo>
                  <a:lnTo>
                    <a:pt x="0" y="40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11"/>
                  </a:lnTo>
                  <a:lnTo>
                    <a:pt x="20" y="11"/>
                  </a:lnTo>
                  <a:lnTo>
                    <a:pt x="20" y="15"/>
                  </a:lnTo>
                  <a:lnTo>
                    <a:pt x="41" y="15"/>
                  </a:lnTo>
                  <a:lnTo>
                    <a:pt x="41" y="25"/>
                  </a:lnTo>
                  <a:lnTo>
                    <a:pt x="20" y="25"/>
                  </a:lnTo>
                  <a:lnTo>
                    <a:pt x="20" y="29"/>
                  </a:lnTo>
                  <a:lnTo>
                    <a:pt x="41" y="29"/>
                  </a:lnTo>
                  <a:lnTo>
                    <a:pt x="41" y="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1" name="Freeform 140">
              <a:extLst>
                <a:ext uri="{FF2B5EF4-FFF2-40B4-BE49-F238E27FC236}">
                  <a16:creationId xmlns:a16="http://schemas.microsoft.com/office/drawing/2014/main" id="{07B8B8AC-0817-5109-F6FD-E0DC7B370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3951" y="4824413"/>
              <a:ext cx="71438" cy="63500"/>
            </a:xfrm>
            <a:custGeom>
              <a:avLst/>
              <a:gdLst>
                <a:gd name="T0" fmla="*/ 45 w 45"/>
                <a:gd name="T1" fmla="*/ 1 h 40"/>
                <a:gd name="T2" fmla="*/ 27 w 45"/>
                <a:gd name="T3" fmla="*/ 29 h 40"/>
                <a:gd name="T4" fmla="*/ 44 w 45"/>
                <a:gd name="T5" fmla="*/ 29 h 40"/>
                <a:gd name="T6" fmla="*/ 44 w 45"/>
                <a:gd name="T7" fmla="*/ 40 h 40"/>
                <a:gd name="T8" fmla="*/ 0 w 45"/>
                <a:gd name="T9" fmla="*/ 40 h 40"/>
                <a:gd name="T10" fmla="*/ 0 w 45"/>
                <a:gd name="T11" fmla="*/ 39 h 40"/>
                <a:gd name="T12" fmla="*/ 17 w 45"/>
                <a:gd name="T13" fmla="*/ 11 h 40"/>
                <a:gd name="T14" fmla="*/ 1 w 45"/>
                <a:gd name="T15" fmla="*/ 11 h 40"/>
                <a:gd name="T16" fmla="*/ 1 w 45"/>
                <a:gd name="T17" fmla="*/ 0 h 40"/>
                <a:gd name="T18" fmla="*/ 45 w 45"/>
                <a:gd name="T19" fmla="*/ 0 h 40"/>
                <a:gd name="T20" fmla="*/ 45 w 45"/>
                <a:gd name="T21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40">
                  <a:moveTo>
                    <a:pt x="45" y="1"/>
                  </a:moveTo>
                  <a:lnTo>
                    <a:pt x="27" y="29"/>
                  </a:lnTo>
                  <a:lnTo>
                    <a:pt x="44" y="29"/>
                  </a:lnTo>
                  <a:lnTo>
                    <a:pt x="44" y="40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17" y="11"/>
                  </a:lnTo>
                  <a:lnTo>
                    <a:pt x="1" y="11"/>
                  </a:lnTo>
                  <a:lnTo>
                    <a:pt x="1" y="0"/>
                  </a:lnTo>
                  <a:lnTo>
                    <a:pt x="45" y="0"/>
                  </a:lnTo>
                  <a:lnTo>
                    <a:pt x="45" y="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2" name="Freeform 141">
              <a:extLst>
                <a:ext uri="{FF2B5EF4-FFF2-40B4-BE49-F238E27FC236}">
                  <a16:creationId xmlns:a16="http://schemas.microsoft.com/office/drawing/2014/main" id="{2A36CCDF-FBDE-2368-2AF8-972431508C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00713" y="4824413"/>
              <a:ext cx="76200" cy="63500"/>
            </a:xfrm>
            <a:custGeom>
              <a:avLst/>
              <a:gdLst>
                <a:gd name="T0" fmla="*/ 33 w 48"/>
                <a:gd name="T1" fmla="*/ 20 h 40"/>
                <a:gd name="T2" fmla="*/ 24 w 48"/>
                <a:gd name="T3" fmla="*/ 11 h 40"/>
                <a:gd name="T4" fmla="*/ 23 w 48"/>
                <a:gd name="T5" fmla="*/ 11 h 40"/>
                <a:gd name="T6" fmla="*/ 20 w 48"/>
                <a:gd name="T7" fmla="*/ 11 h 40"/>
                <a:gd name="T8" fmla="*/ 20 w 48"/>
                <a:gd name="T9" fmla="*/ 29 h 40"/>
                <a:gd name="T10" fmla="*/ 23 w 48"/>
                <a:gd name="T11" fmla="*/ 29 h 40"/>
                <a:gd name="T12" fmla="*/ 33 w 48"/>
                <a:gd name="T13" fmla="*/ 20 h 40"/>
                <a:gd name="T14" fmla="*/ 33 w 48"/>
                <a:gd name="T15" fmla="*/ 20 h 40"/>
                <a:gd name="T16" fmla="*/ 48 w 48"/>
                <a:gd name="T17" fmla="*/ 20 h 40"/>
                <a:gd name="T18" fmla="*/ 26 w 48"/>
                <a:gd name="T19" fmla="*/ 40 h 40"/>
                <a:gd name="T20" fmla="*/ 0 w 48"/>
                <a:gd name="T21" fmla="*/ 40 h 40"/>
                <a:gd name="T22" fmla="*/ 0 w 48"/>
                <a:gd name="T23" fmla="*/ 0 h 40"/>
                <a:gd name="T24" fmla="*/ 26 w 48"/>
                <a:gd name="T25" fmla="*/ 0 h 40"/>
                <a:gd name="T26" fmla="*/ 48 w 48"/>
                <a:gd name="T2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0">
                  <a:moveTo>
                    <a:pt x="33" y="20"/>
                  </a:moveTo>
                  <a:cubicBezTo>
                    <a:pt x="33" y="15"/>
                    <a:pt x="29" y="11"/>
                    <a:pt x="24" y="11"/>
                  </a:cubicBezTo>
                  <a:cubicBezTo>
                    <a:pt x="24" y="11"/>
                    <a:pt x="23" y="11"/>
                    <a:pt x="23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8" y="29"/>
                    <a:pt x="33" y="25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moveTo>
                    <a:pt x="48" y="20"/>
                  </a:moveTo>
                  <a:cubicBezTo>
                    <a:pt x="48" y="31"/>
                    <a:pt x="39" y="40"/>
                    <a:pt x="26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9" y="0"/>
                    <a:pt x="48" y="9"/>
                    <a:pt x="48" y="2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3" name="Freeform 142">
              <a:extLst>
                <a:ext uri="{FF2B5EF4-FFF2-40B4-BE49-F238E27FC236}">
                  <a16:creationId xmlns:a16="http://schemas.microsoft.com/office/drawing/2014/main" id="{654AEA67-A8F4-0CB6-C5DD-ADDFA33E26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75201" y="4824413"/>
              <a:ext cx="76200" cy="63500"/>
            </a:xfrm>
            <a:custGeom>
              <a:avLst/>
              <a:gdLst>
                <a:gd name="T0" fmla="*/ 29 w 48"/>
                <a:gd name="T1" fmla="*/ 14 h 40"/>
                <a:gd name="T2" fmla="*/ 24 w 48"/>
                <a:gd name="T3" fmla="*/ 9 h 40"/>
                <a:gd name="T4" fmla="*/ 23 w 48"/>
                <a:gd name="T5" fmla="*/ 9 h 40"/>
                <a:gd name="T6" fmla="*/ 20 w 48"/>
                <a:gd name="T7" fmla="*/ 9 h 40"/>
                <a:gd name="T8" fmla="*/ 20 w 48"/>
                <a:gd name="T9" fmla="*/ 19 h 40"/>
                <a:gd name="T10" fmla="*/ 24 w 48"/>
                <a:gd name="T11" fmla="*/ 19 h 40"/>
                <a:gd name="T12" fmla="*/ 29 w 48"/>
                <a:gd name="T13" fmla="*/ 14 h 40"/>
                <a:gd name="T14" fmla="*/ 48 w 48"/>
                <a:gd name="T15" fmla="*/ 40 h 40"/>
                <a:gd name="T16" fmla="*/ 31 w 48"/>
                <a:gd name="T17" fmla="*/ 40 h 40"/>
                <a:gd name="T18" fmla="*/ 20 w 48"/>
                <a:gd name="T19" fmla="*/ 27 h 40"/>
                <a:gd name="T20" fmla="*/ 20 w 48"/>
                <a:gd name="T21" fmla="*/ 40 h 40"/>
                <a:gd name="T22" fmla="*/ 0 w 48"/>
                <a:gd name="T23" fmla="*/ 40 h 40"/>
                <a:gd name="T24" fmla="*/ 0 w 48"/>
                <a:gd name="T25" fmla="*/ 0 h 40"/>
                <a:gd name="T26" fmla="*/ 25 w 48"/>
                <a:gd name="T27" fmla="*/ 0 h 40"/>
                <a:gd name="T28" fmla="*/ 42 w 48"/>
                <a:gd name="T29" fmla="*/ 14 h 40"/>
                <a:gd name="T30" fmla="*/ 35 w 48"/>
                <a:gd name="T31" fmla="*/ 26 h 40"/>
                <a:gd name="T32" fmla="*/ 48 w 48"/>
                <a:gd name="T3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40">
                  <a:moveTo>
                    <a:pt x="29" y="14"/>
                  </a:moveTo>
                  <a:cubicBezTo>
                    <a:pt x="29" y="11"/>
                    <a:pt x="27" y="9"/>
                    <a:pt x="24" y="9"/>
                  </a:cubicBezTo>
                  <a:cubicBezTo>
                    <a:pt x="24" y="9"/>
                    <a:pt x="24" y="9"/>
                    <a:pt x="2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7" y="19"/>
                    <a:pt x="29" y="17"/>
                    <a:pt x="29" y="14"/>
                  </a:cubicBezTo>
                  <a:moveTo>
                    <a:pt x="48" y="40"/>
                  </a:moveTo>
                  <a:cubicBezTo>
                    <a:pt x="31" y="40"/>
                    <a:pt x="31" y="40"/>
                    <a:pt x="31" y="40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5" y="0"/>
                    <a:pt x="42" y="6"/>
                    <a:pt x="42" y="14"/>
                  </a:cubicBezTo>
                  <a:cubicBezTo>
                    <a:pt x="42" y="19"/>
                    <a:pt x="39" y="23"/>
                    <a:pt x="35" y="26"/>
                  </a:cubicBezTo>
                  <a:lnTo>
                    <a:pt x="48" y="4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4" name="Freeform 143">
              <a:extLst>
                <a:ext uri="{FF2B5EF4-FFF2-40B4-BE49-F238E27FC236}">
                  <a16:creationId xmlns:a16="http://schemas.microsoft.com/office/drawing/2014/main" id="{E62ACF71-93A8-7E53-521E-7FED237809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9626" y="4824413"/>
              <a:ext cx="66675" cy="63500"/>
            </a:xfrm>
            <a:custGeom>
              <a:avLst/>
              <a:gdLst>
                <a:gd name="T0" fmla="*/ 29 w 42"/>
                <a:gd name="T1" fmla="*/ 14 h 40"/>
                <a:gd name="T2" fmla="*/ 24 w 42"/>
                <a:gd name="T3" fmla="*/ 9 h 40"/>
                <a:gd name="T4" fmla="*/ 24 w 42"/>
                <a:gd name="T5" fmla="*/ 9 h 40"/>
                <a:gd name="T6" fmla="*/ 20 w 42"/>
                <a:gd name="T7" fmla="*/ 9 h 40"/>
                <a:gd name="T8" fmla="*/ 20 w 42"/>
                <a:gd name="T9" fmla="*/ 19 h 40"/>
                <a:gd name="T10" fmla="*/ 24 w 42"/>
                <a:gd name="T11" fmla="*/ 19 h 40"/>
                <a:gd name="T12" fmla="*/ 29 w 42"/>
                <a:gd name="T13" fmla="*/ 14 h 40"/>
                <a:gd name="T14" fmla="*/ 42 w 42"/>
                <a:gd name="T15" fmla="*/ 14 h 40"/>
                <a:gd name="T16" fmla="*/ 26 w 42"/>
                <a:gd name="T17" fmla="*/ 28 h 40"/>
                <a:gd name="T18" fmla="*/ 20 w 42"/>
                <a:gd name="T19" fmla="*/ 28 h 40"/>
                <a:gd name="T20" fmla="*/ 20 w 42"/>
                <a:gd name="T21" fmla="*/ 40 h 40"/>
                <a:gd name="T22" fmla="*/ 0 w 42"/>
                <a:gd name="T23" fmla="*/ 40 h 40"/>
                <a:gd name="T24" fmla="*/ 0 w 42"/>
                <a:gd name="T25" fmla="*/ 0 h 40"/>
                <a:gd name="T26" fmla="*/ 26 w 42"/>
                <a:gd name="T27" fmla="*/ 0 h 40"/>
                <a:gd name="T28" fmla="*/ 42 w 42"/>
                <a:gd name="T29" fmla="*/ 1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40">
                  <a:moveTo>
                    <a:pt x="29" y="14"/>
                  </a:moveTo>
                  <a:cubicBezTo>
                    <a:pt x="29" y="11"/>
                    <a:pt x="27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29" y="17"/>
                    <a:pt x="29" y="14"/>
                  </a:cubicBezTo>
                  <a:moveTo>
                    <a:pt x="42" y="14"/>
                  </a:moveTo>
                  <a:cubicBezTo>
                    <a:pt x="42" y="22"/>
                    <a:pt x="35" y="28"/>
                    <a:pt x="26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6" y="0"/>
                    <a:pt x="42" y="6"/>
                    <a:pt x="42" y="14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5" name="Freeform 144">
              <a:extLst>
                <a:ext uri="{FF2B5EF4-FFF2-40B4-BE49-F238E27FC236}">
                  <a16:creationId xmlns:a16="http://schemas.microsoft.com/office/drawing/2014/main" id="{849A32D2-5DA7-6049-E076-84F492291D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7376" y="4910138"/>
              <a:ext cx="119063" cy="157163"/>
            </a:xfrm>
            <a:custGeom>
              <a:avLst/>
              <a:gdLst>
                <a:gd name="T0" fmla="*/ 75 w 75"/>
                <a:gd name="T1" fmla="*/ 0 h 99"/>
                <a:gd name="T2" fmla="*/ 57 w 75"/>
                <a:gd name="T3" fmla="*/ 53 h 99"/>
                <a:gd name="T4" fmla="*/ 57 w 75"/>
                <a:gd name="T5" fmla="*/ 99 h 99"/>
                <a:gd name="T6" fmla="*/ 18 w 75"/>
                <a:gd name="T7" fmla="*/ 99 h 99"/>
                <a:gd name="T8" fmla="*/ 18 w 75"/>
                <a:gd name="T9" fmla="*/ 53 h 99"/>
                <a:gd name="T10" fmla="*/ 0 w 75"/>
                <a:gd name="T11" fmla="*/ 0 h 99"/>
                <a:gd name="T12" fmla="*/ 34 w 75"/>
                <a:gd name="T13" fmla="*/ 0 h 99"/>
                <a:gd name="T14" fmla="*/ 45 w 75"/>
                <a:gd name="T15" fmla="*/ 30 h 99"/>
                <a:gd name="T16" fmla="*/ 55 w 75"/>
                <a:gd name="T17" fmla="*/ 0 h 99"/>
                <a:gd name="T18" fmla="*/ 75 w 75"/>
                <a:gd name="T1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99">
                  <a:moveTo>
                    <a:pt x="75" y="0"/>
                  </a:moveTo>
                  <a:lnTo>
                    <a:pt x="57" y="53"/>
                  </a:lnTo>
                  <a:lnTo>
                    <a:pt x="57" y="99"/>
                  </a:lnTo>
                  <a:lnTo>
                    <a:pt x="18" y="99"/>
                  </a:lnTo>
                  <a:lnTo>
                    <a:pt x="18" y="53"/>
                  </a:lnTo>
                  <a:lnTo>
                    <a:pt x="0" y="0"/>
                  </a:lnTo>
                  <a:lnTo>
                    <a:pt x="34" y="0"/>
                  </a:lnTo>
                  <a:lnTo>
                    <a:pt x="45" y="30"/>
                  </a:lnTo>
                  <a:lnTo>
                    <a:pt x="55" y="0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6" name="Freeform 145">
              <a:extLst>
                <a:ext uri="{FF2B5EF4-FFF2-40B4-BE49-F238E27FC236}">
                  <a16:creationId xmlns:a16="http://schemas.microsoft.com/office/drawing/2014/main" id="{1B836E34-9252-39C5-7BCE-6A86797C2B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4813" y="4908550"/>
              <a:ext cx="176213" cy="158750"/>
            </a:xfrm>
            <a:custGeom>
              <a:avLst/>
              <a:gdLst>
                <a:gd name="T0" fmla="*/ 111 w 111"/>
                <a:gd name="T1" fmla="*/ 1 h 100"/>
                <a:gd name="T2" fmla="*/ 85 w 111"/>
                <a:gd name="T3" fmla="*/ 100 h 100"/>
                <a:gd name="T4" fmla="*/ 83 w 111"/>
                <a:gd name="T5" fmla="*/ 100 h 100"/>
                <a:gd name="T6" fmla="*/ 56 w 111"/>
                <a:gd name="T7" fmla="*/ 46 h 100"/>
                <a:gd name="T8" fmla="*/ 29 w 111"/>
                <a:gd name="T9" fmla="*/ 100 h 100"/>
                <a:gd name="T10" fmla="*/ 27 w 111"/>
                <a:gd name="T11" fmla="*/ 100 h 100"/>
                <a:gd name="T12" fmla="*/ 0 w 111"/>
                <a:gd name="T13" fmla="*/ 1 h 100"/>
                <a:gd name="T14" fmla="*/ 36 w 111"/>
                <a:gd name="T15" fmla="*/ 1 h 100"/>
                <a:gd name="T16" fmla="*/ 43 w 111"/>
                <a:gd name="T17" fmla="*/ 27 h 100"/>
                <a:gd name="T18" fmla="*/ 55 w 111"/>
                <a:gd name="T19" fmla="*/ 0 h 100"/>
                <a:gd name="T20" fmla="*/ 57 w 111"/>
                <a:gd name="T21" fmla="*/ 0 h 100"/>
                <a:gd name="T22" fmla="*/ 70 w 111"/>
                <a:gd name="T23" fmla="*/ 27 h 100"/>
                <a:gd name="T24" fmla="*/ 76 w 111"/>
                <a:gd name="T25" fmla="*/ 1 h 100"/>
                <a:gd name="T26" fmla="*/ 111 w 111"/>
                <a:gd name="T27" fmla="*/ 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1" h="100">
                  <a:moveTo>
                    <a:pt x="111" y="1"/>
                  </a:moveTo>
                  <a:lnTo>
                    <a:pt x="85" y="100"/>
                  </a:lnTo>
                  <a:lnTo>
                    <a:pt x="83" y="100"/>
                  </a:lnTo>
                  <a:lnTo>
                    <a:pt x="56" y="46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0" y="1"/>
                  </a:lnTo>
                  <a:lnTo>
                    <a:pt x="36" y="1"/>
                  </a:lnTo>
                  <a:lnTo>
                    <a:pt x="43" y="27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70" y="27"/>
                  </a:lnTo>
                  <a:lnTo>
                    <a:pt x="76" y="1"/>
                  </a:lnTo>
                  <a:lnTo>
                    <a:pt x="111" y="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7" name="Freeform 146">
              <a:extLst>
                <a:ext uri="{FF2B5EF4-FFF2-40B4-BE49-F238E27FC236}">
                  <a16:creationId xmlns:a16="http://schemas.microsoft.com/office/drawing/2014/main" id="{DFC0B132-D0E4-560A-84BB-573D260AE83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9538" y="4910138"/>
              <a:ext cx="133350" cy="157163"/>
            </a:xfrm>
            <a:custGeom>
              <a:avLst/>
              <a:gdLst>
                <a:gd name="T0" fmla="*/ 84 w 84"/>
                <a:gd name="T1" fmla="*/ 21 h 99"/>
                <a:gd name="T2" fmla="*/ 61 w 84"/>
                <a:gd name="T3" fmla="*/ 21 h 99"/>
                <a:gd name="T4" fmla="*/ 61 w 84"/>
                <a:gd name="T5" fmla="*/ 99 h 99"/>
                <a:gd name="T6" fmla="*/ 22 w 84"/>
                <a:gd name="T7" fmla="*/ 99 h 99"/>
                <a:gd name="T8" fmla="*/ 22 w 84"/>
                <a:gd name="T9" fmla="*/ 21 h 99"/>
                <a:gd name="T10" fmla="*/ 0 w 84"/>
                <a:gd name="T11" fmla="*/ 21 h 99"/>
                <a:gd name="T12" fmla="*/ 0 w 84"/>
                <a:gd name="T13" fmla="*/ 0 h 99"/>
                <a:gd name="T14" fmla="*/ 84 w 84"/>
                <a:gd name="T15" fmla="*/ 0 h 99"/>
                <a:gd name="T16" fmla="*/ 84 w 84"/>
                <a:gd name="T17" fmla="*/ 21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99">
                  <a:moveTo>
                    <a:pt x="84" y="21"/>
                  </a:moveTo>
                  <a:lnTo>
                    <a:pt x="61" y="21"/>
                  </a:lnTo>
                  <a:lnTo>
                    <a:pt x="61" y="99"/>
                  </a:lnTo>
                  <a:lnTo>
                    <a:pt x="22" y="99"/>
                  </a:lnTo>
                  <a:lnTo>
                    <a:pt x="22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84" y="0"/>
                  </a:lnTo>
                  <a:lnTo>
                    <a:pt x="84" y="2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8" name="Freeform 147">
              <a:extLst>
                <a:ext uri="{FF2B5EF4-FFF2-40B4-BE49-F238E27FC236}">
                  <a16:creationId xmlns:a16="http://schemas.microsoft.com/office/drawing/2014/main" id="{CE741B60-21EE-79F5-E05B-6985F5DD7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926" y="4910138"/>
              <a:ext cx="120650" cy="157163"/>
            </a:xfrm>
            <a:custGeom>
              <a:avLst/>
              <a:gdLst>
                <a:gd name="T0" fmla="*/ 75 w 76"/>
                <a:gd name="T1" fmla="*/ 73 h 99"/>
                <a:gd name="T2" fmla="*/ 40 w 76"/>
                <a:gd name="T3" fmla="*/ 99 h 99"/>
                <a:gd name="T4" fmla="*/ 2 w 76"/>
                <a:gd name="T5" fmla="*/ 99 h 99"/>
                <a:gd name="T6" fmla="*/ 2 w 76"/>
                <a:gd name="T7" fmla="*/ 78 h 99"/>
                <a:gd name="T8" fmla="*/ 22 w 76"/>
                <a:gd name="T9" fmla="*/ 78 h 99"/>
                <a:gd name="T10" fmla="*/ 32 w 76"/>
                <a:gd name="T11" fmla="*/ 69 h 99"/>
                <a:gd name="T12" fmla="*/ 23 w 76"/>
                <a:gd name="T13" fmla="*/ 59 h 99"/>
                <a:gd name="T14" fmla="*/ 16 w 76"/>
                <a:gd name="T15" fmla="*/ 54 h 99"/>
                <a:gd name="T16" fmla="*/ 0 w 76"/>
                <a:gd name="T17" fmla="*/ 28 h 99"/>
                <a:gd name="T18" fmla="*/ 34 w 76"/>
                <a:gd name="T19" fmla="*/ 0 h 99"/>
                <a:gd name="T20" fmla="*/ 72 w 76"/>
                <a:gd name="T21" fmla="*/ 0 h 99"/>
                <a:gd name="T22" fmla="*/ 72 w 76"/>
                <a:gd name="T23" fmla="*/ 20 h 99"/>
                <a:gd name="T24" fmla="*/ 53 w 76"/>
                <a:gd name="T25" fmla="*/ 20 h 99"/>
                <a:gd name="T26" fmla="*/ 44 w 76"/>
                <a:gd name="T27" fmla="*/ 28 h 99"/>
                <a:gd name="T28" fmla="*/ 50 w 76"/>
                <a:gd name="T29" fmla="*/ 36 h 99"/>
                <a:gd name="T30" fmla="*/ 63 w 76"/>
                <a:gd name="T31" fmla="*/ 47 h 99"/>
                <a:gd name="T32" fmla="*/ 75 w 76"/>
                <a:gd name="T33" fmla="*/ 7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99">
                  <a:moveTo>
                    <a:pt x="75" y="73"/>
                  </a:moveTo>
                  <a:cubicBezTo>
                    <a:pt x="75" y="88"/>
                    <a:pt x="60" y="99"/>
                    <a:pt x="40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8" y="78"/>
                    <a:pt x="32" y="74"/>
                    <a:pt x="32" y="69"/>
                  </a:cubicBezTo>
                  <a:cubicBezTo>
                    <a:pt x="32" y="65"/>
                    <a:pt x="27" y="62"/>
                    <a:pt x="23" y="59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7" y="47"/>
                    <a:pt x="0" y="40"/>
                    <a:pt x="0" y="28"/>
                  </a:cubicBezTo>
                  <a:cubicBezTo>
                    <a:pt x="0" y="10"/>
                    <a:pt x="14" y="0"/>
                    <a:pt x="34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47" y="20"/>
                    <a:pt x="44" y="24"/>
                    <a:pt x="44" y="28"/>
                  </a:cubicBezTo>
                  <a:cubicBezTo>
                    <a:pt x="44" y="31"/>
                    <a:pt x="46" y="33"/>
                    <a:pt x="50" y="36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71" y="53"/>
                    <a:pt x="76" y="63"/>
                    <a:pt x="75" y="73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19" name="Freeform 148">
              <a:extLst>
                <a:ext uri="{FF2B5EF4-FFF2-40B4-BE49-F238E27FC236}">
                  <a16:creationId xmlns:a16="http://schemas.microsoft.com/office/drawing/2014/main" id="{151D394F-3960-EE2F-0973-176E248BEB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19713" y="4906963"/>
              <a:ext cx="173038" cy="161925"/>
            </a:xfrm>
            <a:custGeom>
              <a:avLst/>
              <a:gdLst>
                <a:gd name="T0" fmla="*/ 84 w 109"/>
                <a:gd name="T1" fmla="*/ 51 h 102"/>
                <a:gd name="T2" fmla="*/ 55 w 109"/>
                <a:gd name="T3" fmla="*/ 20 h 102"/>
                <a:gd name="T4" fmla="*/ 24 w 109"/>
                <a:gd name="T5" fmla="*/ 49 h 102"/>
                <a:gd name="T6" fmla="*/ 53 w 109"/>
                <a:gd name="T7" fmla="*/ 81 h 102"/>
                <a:gd name="T8" fmla="*/ 54 w 109"/>
                <a:gd name="T9" fmla="*/ 81 h 102"/>
                <a:gd name="T10" fmla="*/ 84 w 109"/>
                <a:gd name="T11" fmla="*/ 51 h 102"/>
                <a:gd name="T12" fmla="*/ 84 w 109"/>
                <a:gd name="T13" fmla="*/ 51 h 102"/>
                <a:gd name="T14" fmla="*/ 109 w 109"/>
                <a:gd name="T15" fmla="*/ 51 h 102"/>
                <a:gd name="T16" fmla="*/ 54 w 109"/>
                <a:gd name="T17" fmla="*/ 102 h 102"/>
                <a:gd name="T18" fmla="*/ 0 w 109"/>
                <a:gd name="T19" fmla="*/ 51 h 102"/>
                <a:gd name="T20" fmla="*/ 54 w 109"/>
                <a:gd name="T21" fmla="*/ 0 h 102"/>
                <a:gd name="T22" fmla="*/ 109 w 109"/>
                <a:gd name="T23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02">
                  <a:moveTo>
                    <a:pt x="84" y="51"/>
                  </a:moveTo>
                  <a:cubicBezTo>
                    <a:pt x="85" y="34"/>
                    <a:pt x="71" y="20"/>
                    <a:pt x="55" y="20"/>
                  </a:cubicBezTo>
                  <a:cubicBezTo>
                    <a:pt x="38" y="19"/>
                    <a:pt x="24" y="33"/>
                    <a:pt x="24" y="49"/>
                  </a:cubicBezTo>
                  <a:cubicBezTo>
                    <a:pt x="23" y="66"/>
                    <a:pt x="37" y="80"/>
                    <a:pt x="53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71" y="81"/>
                    <a:pt x="84" y="68"/>
                    <a:pt x="84" y="51"/>
                  </a:cubicBezTo>
                  <a:cubicBezTo>
                    <a:pt x="84" y="51"/>
                    <a:pt x="84" y="51"/>
                    <a:pt x="84" y="51"/>
                  </a:cubicBezTo>
                  <a:moveTo>
                    <a:pt x="109" y="51"/>
                  </a:moveTo>
                  <a:cubicBezTo>
                    <a:pt x="109" y="79"/>
                    <a:pt x="84" y="102"/>
                    <a:pt x="54" y="102"/>
                  </a:cubicBezTo>
                  <a:cubicBezTo>
                    <a:pt x="24" y="102"/>
                    <a:pt x="0" y="79"/>
                    <a:pt x="0" y="51"/>
                  </a:cubicBezTo>
                  <a:cubicBezTo>
                    <a:pt x="0" y="23"/>
                    <a:pt x="24" y="0"/>
                    <a:pt x="54" y="0"/>
                  </a:cubicBezTo>
                  <a:cubicBezTo>
                    <a:pt x="84" y="0"/>
                    <a:pt x="109" y="23"/>
                    <a:pt x="109" y="51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20" name="Freeform 149">
              <a:extLst>
                <a:ext uri="{FF2B5EF4-FFF2-40B4-BE49-F238E27FC236}">
                  <a16:creationId xmlns:a16="http://schemas.microsoft.com/office/drawing/2014/main" id="{F795D73E-E2B7-5DA3-EE81-30E11BFEAB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7776" y="4910138"/>
              <a:ext cx="144463" cy="157163"/>
            </a:xfrm>
            <a:custGeom>
              <a:avLst/>
              <a:gdLst>
                <a:gd name="T0" fmla="*/ 54 w 91"/>
                <a:gd name="T1" fmla="*/ 34 h 99"/>
                <a:gd name="T2" fmla="*/ 39 w 91"/>
                <a:gd name="T3" fmla="*/ 21 h 99"/>
                <a:gd name="T4" fmla="*/ 39 w 91"/>
                <a:gd name="T5" fmla="*/ 48 h 99"/>
                <a:gd name="T6" fmla="*/ 54 w 91"/>
                <a:gd name="T7" fmla="*/ 34 h 99"/>
                <a:gd name="T8" fmla="*/ 91 w 91"/>
                <a:gd name="T9" fmla="*/ 99 h 99"/>
                <a:gd name="T10" fmla="*/ 60 w 91"/>
                <a:gd name="T11" fmla="*/ 99 h 99"/>
                <a:gd name="T12" fmla="*/ 39 w 91"/>
                <a:gd name="T13" fmla="*/ 69 h 99"/>
                <a:gd name="T14" fmla="*/ 39 w 91"/>
                <a:gd name="T15" fmla="*/ 99 h 99"/>
                <a:gd name="T16" fmla="*/ 0 w 91"/>
                <a:gd name="T17" fmla="*/ 99 h 99"/>
                <a:gd name="T18" fmla="*/ 0 w 91"/>
                <a:gd name="T19" fmla="*/ 0 h 99"/>
                <a:gd name="T20" fmla="*/ 41 w 91"/>
                <a:gd name="T21" fmla="*/ 0 h 99"/>
                <a:gd name="T22" fmla="*/ 77 w 91"/>
                <a:gd name="T23" fmla="*/ 33 h 99"/>
                <a:gd name="T24" fmla="*/ 63 w 91"/>
                <a:gd name="T25" fmla="*/ 59 h 99"/>
                <a:gd name="T26" fmla="*/ 91 w 91"/>
                <a:gd name="T27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99">
                  <a:moveTo>
                    <a:pt x="54" y="34"/>
                  </a:moveTo>
                  <a:cubicBezTo>
                    <a:pt x="53" y="27"/>
                    <a:pt x="47" y="21"/>
                    <a:pt x="39" y="21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47" y="48"/>
                    <a:pt x="53" y="42"/>
                    <a:pt x="54" y="34"/>
                  </a:cubicBezTo>
                  <a:moveTo>
                    <a:pt x="91" y="99"/>
                  </a:moveTo>
                  <a:cubicBezTo>
                    <a:pt x="60" y="99"/>
                    <a:pt x="60" y="99"/>
                    <a:pt x="60" y="9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62" y="0"/>
                    <a:pt x="77" y="14"/>
                    <a:pt x="77" y="33"/>
                  </a:cubicBezTo>
                  <a:cubicBezTo>
                    <a:pt x="77" y="44"/>
                    <a:pt x="72" y="54"/>
                    <a:pt x="63" y="59"/>
                  </a:cubicBezTo>
                  <a:lnTo>
                    <a:pt x="91" y="99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21" name="Freeform 150">
              <a:extLst>
                <a:ext uri="{FF2B5EF4-FFF2-40B4-BE49-F238E27FC236}">
                  <a16:creationId xmlns:a16="http://schemas.microsoft.com/office/drawing/2014/main" id="{4419F010-A305-48E5-D6FC-C2554D7908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2038" y="4906963"/>
              <a:ext cx="173038" cy="161925"/>
            </a:xfrm>
            <a:custGeom>
              <a:avLst/>
              <a:gdLst>
                <a:gd name="T0" fmla="*/ 85 w 109"/>
                <a:gd name="T1" fmla="*/ 51 h 102"/>
                <a:gd name="T2" fmla="*/ 55 w 109"/>
                <a:gd name="T3" fmla="*/ 20 h 102"/>
                <a:gd name="T4" fmla="*/ 24 w 109"/>
                <a:gd name="T5" fmla="*/ 50 h 102"/>
                <a:gd name="T6" fmla="*/ 54 w 109"/>
                <a:gd name="T7" fmla="*/ 81 h 102"/>
                <a:gd name="T8" fmla="*/ 55 w 109"/>
                <a:gd name="T9" fmla="*/ 81 h 102"/>
                <a:gd name="T10" fmla="*/ 85 w 109"/>
                <a:gd name="T11" fmla="*/ 51 h 102"/>
                <a:gd name="T12" fmla="*/ 85 w 109"/>
                <a:gd name="T13" fmla="*/ 51 h 102"/>
                <a:gd name="T14" fmla="*/ 109 w 109"/>
                <a:gd name="T15" fmla="*/ 51 h 102"/>
                <a:gd name="T16" fmla="*/ 55 w 109"/>
                <a:gd name="T17" fmla="*/ 102 h 102"/>
                <a:gd name="T18" fmla="*/ 0 w 109"/>
                <a:gd name="T19" fmla="*/ 51 h 102"/>
                <a:gd name="T20" fmla="*/ 55 w 109"/>
                <a:gd name="T21" fmla="*/ 0 h 102"/>
                <a:gd name="T22" fmla="*/ 109 w 109"/>
                <a:gd name="T23" fmla="*/ 5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02">
                  <a:moveTo>
                    <a:pt x="85" y="51"/>
                  </a:moveTo>
                  <a:cubicBezTo>
                    <a:pt x="85" y="34"/>
                    <a:pt x="72" y="20"/>
                    <a:pt x="55" y="20"/>
                  </a:cubicBezTo>
                  <a:cubicBezTo>
                    <a:pt x="38" y="19"/>
                    <a:pt x="25" y="33"/>
                    <a:pt x="24" y="50"/>
                  </a:cubicBezTo>
                  <a:cubicBezTo>
                    <a:pt x="24" y="66"/>
                    <a:pt x="37" y="80"/>
                    <a:pt x="54" y="81"/>
                  </a:cubicBezTo>
                  <a:cubicBezTo>
                    <a:pt x="54" y="81"/>
                    <a:pt x="54" y="81"/>
                    <a:pt x="55" y="81"/>
                  </a:cubicBezTo>
                  <a:cubicBezTo>
                    <a:pt x="71" y="81"/>
                    <a:pt x="85" y="68"/>
                    <a:pt x="85" y="51"/>
                  </a:cubicBezTo>
                  <a:cubicBezTo>
                    <a:pt x="85" y="51"/>
                    <a:pt x="85" y="51"/>
                    <a:pt x="85" y="51"/>
                  </a:cubicBezTo>
                  <a:moveTo>
                    <a:pt x="109" y="51"/>
                  </a:moveTo>
                  <a:cubicBezTo>
                    <a:pt x="109" y="79"/>
                    <a:pt x="85" y="102"/>
                    <a:pt x="55" y="102"/>
                  </a:cubicBezTo>
                  <a:cubicBezTo>
                    <a:pt x="25" y="102"/>
                    <a:pt x="0" y="79"/>
                    <a:pt x="0" y="51"/>
                  </a:cubicBezTo>
                  <a:cubicBezTo>
                    <a:pt x="0" y="23"/>
                    <a:pt x="25" y="0"/>
                    <a:pt x="55" y="0"/>
                  </a:cubicBezTo>
                  <a:cubicBezTo>
                    <a:pt x="85" y="0"/>
                    <a:pt x="109" y="23"/>
                    <a:pt x="109" y="51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322" name="Freeform 151">
              <a:extLst>
                <a:ext uri="{FF2B5EF4-FFF2-40B4-BE49-F238E27FC236}">
                  <a16:creationId xmlns:a16="http://schemas.microsoft.com/office/drawing/2014/main" id="{142C8B92-C358-4B16-18ED-FE2BD0280D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38688" y="4908550"/>
              <a:ext cx="122238" cy="158750"/>
            </a:xfrm>
            <a:custGeom>
              <a:avLst/>
              <a:gdLst>
                <a:gd name="T0" fmla="*/ 53 w 77"/>
                <a:gd name="T1" fmla="*/ 35 h 100"/>
                <a:gd name="T2" fmla="*/ 39 w 77"/>
                <a:gd name="T3" fmla="*/ 22 h 100"/>
                <a:gd name="T4" fmla="*/ 39 w 77"/>
                <a:gd name="T5" fmla="*/ 49 h 100"/>
                <a:gd name="T6" fmla="*/ 53 w 77"/>
                <a:gd name="T7" fmla="*/ 35 h 100"/>
                <a:gd name="T8" fmla="*/ 77 w 77"/>
                <a:gd name="T9" fmla="*/ 35 h 100"/>
                <a:gd name="T10" fmla="*/ 40 w 77"/>
                <a:gd name="T11" fmla="*/ 70 h 100"/>
                <a:gd name="T12" fmla="*/ 39 w 77"/>
                <a:gd name="T13" fmla="*/ 70 h 100"/>
                <a:gd name="T14" fmla="*/ 39 w 77"/>
                <a:gd name="T15" fmla="*/ 100 h 100"/>
                <a:gd name="T16" fmla="*/ 0 w 77"/>
                <a:gd name="T17" fmla="*/ 100 h 100"/>
                <a:gd name="T18" fmla="*/ 0 w 77"/>
                <a:gd name="T19" fmla="*/ 1 h 100"/>
                <a:gd name="T20" fmla="*/ 40 w 77"/>
                <a:gd name="T21" fmla="*/ 1 h 100"/>
                <a:gd name="T22" fmla="*/ 77 w 77"/>
                <a:gd name="T23" fmla="*/ 35 h 100"/>
                <a:gd name="T24" fmla="*/ 77 w 77"/>
                <a:gd name="T25" fmla="*/ 3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100">
                  <a:moveTo>
                    <a:pt x="53" y="35"/>
                  </a:moveTo>
                  <a:cubicBezTo>
                    <a:pt x="53" y="28"/>
                    <a:pt x="47" y="22"/>
                    <a:pt x="39" y="22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7" y="49"/>
                    <a:pt x="53" y="43"/>
                    <a:pt x="53" y="35"/>
                  </a:cubicBezTo>
                  <a:moveTo>
                    <a:pt x="77" y="35"/>
                  </a:moveTo>
                  <a:cubicBezTo>
                    <a:pt x="76" y="55"/>
                    <a:pt x="60" y="70"/>
                    <a:pt x="40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9" y="100"/>
                    <a:pt x="39" y="100"/>
                    <a:pt x="39" y="10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60" y="0"/>
                    <a:pt x="76" y="16"/>
                    <a:pt x="77" y="35"/>
                  </a:cubicBezTo>
                  <a:cubicBezTo>
                    <a:pt x="77" y="35"/>
                    <a:pt x="77" y="35"/>
                    <a:pt x="77" y="35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grpSp>
        <p:nvGrpSpPr>
          <p:cNvPr id="323" name="Grupa 322">
            <a:extLst>
              <a:ext uri="{FF2B5EF4-FFF2-40B4-BE49-F238E27FC236}">
                <a16:creationId xmlns:a16="http://schemas.microsoft.com/office/drawing/2014/main" id="{0B0FB6B6-160B-16E4-C0E3-AEDBEC178371}"/>
              </a:ext>
            </a:extLst>
          </p:cNvPr>
          <p:cNvGrpSpPr/>
          <p:nvPr userDrawn="1"/>
        </p:nvGrpSpPr>
        <p:grpSpPr>
          <a:xfrm>
            <a:off x="11639254" y="5938681"/>
            <a:ext cx="1905651" cy="445396"/>
            <a:chOff x="6279018" y="5002782"/>
            <a:chExt cx="1171575" cy="269876"/>
          </a:xfrm>
        </p:grpSpPr>
        <p:grpSp>
          <p:nvGrpSpPr>
            <p:cNvPr id="324" name="Grupa 323">
              <a:extLst>
                <a:ext uri="{FF2B5EF4-FFF2-40B4-BE49-F238E27FC236}">
                  <a16:creationId xmlns:a16="http://schemas.microsoft.com/office/drawing/2014/main" id="{0B822D0A-5727-07F0-934C-CDA3CA4FA116}"/>
                </a:ext>
              </a:extLst>
            </p:cNvPr>
            <p:cNvGrpSpPr/>
            <p:nvPr/>
          </p:nvGrpSpPr>
          <p:grpSpPr>
            <a:xfrm>
              <a:off x="6279018" y="5002782"/>
              <a:ext cx="1171575" cy="269876"/>
              <a:chOff x="6453188" y="4810125"/>
              <a:chExt cx="1171575" cy="269876"/>
            </a:xfrm>
          </p:grpSpPr>
          <p:sp>
            <p:nvSpPr>
              <p:cNvPr id="328" name="Freeform 113">
                <a:extLst>
                  <a:ext uri="{FF2B5EF4-FFF2-40B4-BE49-F238E27FC236}">
                    <a16:creationId xmlns:a16="http://schemas.microsoft.com/office/drawing/2014/main" id="{17799F4A-BA3F-24B2-6599-44D3E4E0A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6638" y="4827588"/>
                <a:ext cx="238125" cy="236538"/>
              </a:xfrm>
              <a:custGeom>
                <a:avLst/>
                <a:gdLst>
                  <a:gd name="T0" fmla="*/ 0 w 150"/>
                  <a:gd name="T1" fmla="*/ 78 h 149"/>
                  <a:gd name="T2" fmla="*/ 78 w 150"/>
                  <a:gd name="T3" fmla="*/ 0 h 149"/>
                  <a:gd name="T4" fmla="*/ 150 w 150"/>
                  <a:gd name="T5" fmla="*/ 49 h 149"/>
                  <a:gd name="T6" fmla="*/ 105 w 150"/>
                  <a:gd name="T7" fmla="*/ 110 h 149"/>
                  <a:gd name="T8" fmla="*/ 105 w 150"/>
                  <a:gd name="T9" fmla="*/ 110 h 149"/>
                  <a:gd name="T10" fmla="*/ 96 w 150"/>
                  <a:gd name="T11" fmla="*/ 118 h 149"/>
                  <a:gd name="T12" fmla="*/ 96 w 150"/>
                  <a:gd name="T13" fmla="*/ 118 h 149"/>
                  <a:gd name="T14" fmla="*/ 48 w 150"/>
                  <a:gd name="T15" fmla="*/ 149 h 149"/>
                  <a:gd name="T16" fmla="*/ 0 w 150"/>
                  <a:gd name="T17" fmla="*/ 7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0" h="149">
                    <a:moveTo>
                      <a:pt x="0" y="78"/>
                    </a:moveTo>
                    <a:cubicBezTo>
                      <a:pt x="0" y="35"/>
                      <a:pt x="35" y="0"/>
                      <a:pt x="78" y="0"/>
                    </a:cubicBezTo>
                    <a:cubicBezTo>
                      <a:pt x="110" y="0"/>
                      <a:pt x="138" y="19"/>
                      <a:pt x="150" y="49"/>
                    </a:cubicBezTo>
                    <a:cubicBezTo>
                      <a:pt x="139" y="71"/>
                      <a:pt x="124" y="92"/>
                      <a:pt x="105" y="110"/>
                    </a:cubicBezTo>
                    <a:cubicBezTo>
                      <a:pt x="105" y="110"/>
                      <a:pt x="105" y="110"/>
                      <a:pt x="105" y="110"/>
                    </a:cubicBezTo>
                    <a:cubicBezTo>
                      <a:pt x="103" y="112"/>
                      <a:pt x="100" y="115"/>
                      <a:pt x="96" y="118"/>
                    </a:cubicBezTo>
                    <a:cubicBezTo>
                      <a:pt x="96" y="118"/>
                      <a:pt x="96" y="118"/>
                      <a:pt x="96" y="118"/>
                    </a:cubicBezTo>
                    <a:cubicBezTo>
                      <a:pt x="82" y="130"/>
                      <a:pt x="66" y="141"/>
                      <a:pt x="48" y="149"/>
                    </a:cubicBezTo>
                    <a:cubicBezTo>
                      <a:pt x="19" y="137"/>
                      <a:pt x="0" y="109"/>
                      <a:pt x="0" y="78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329" name="Freeform 114">
                <a:extLst>
                  <a:ext uri="{FF2B5EF4-FFF2-40B4-BE49-F238E27FC236}">
                    <a16:creationId xmlns:a16="http://schemas.microsoft.com/office/drawing/2014/main" id="{AC9CFEAE-EAFB-2250-81EF-3209C2C834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32651" y="4868863"/>
                <a:ext cx="114300" cy="160338"/>
              </a:xfrm>
              <a:custGeom>
                <a:avLst/>
                <a:gdLst>
                  <a:gd name="T0" fmla="*/ 67 w 72"/>
                  <a:gd name="T1" fmla="*/ 27 h 101"/>
                  <a:gd name="T2" fmla="*/ 71 w 72"/>
                  <a:gd name="T3" fmla="*/ 7 h 101"/>
                  <a:gd name="T4" fmla="*/ 43 w 72"/>
                  <a:gd name="T5" fmla="*/ 0 h 101"/>
                  <a:gd name="T6" fmla="*/ 0 w 72"/>
                  <a:gd name="T7" fmla="*/ 50 h 101"/>
                  <a:gd name="T8" fmla="*/ 11 w 72"/>
                  <a:gd name="T9" fmla="*/ 88 h 101"/>
                  <a:gd name="T10" fmla="*/ 43 w 72"/>
                  <a:gd name="T11" fmla="*/ 101 h 101"/>
                  <a:gd name="T12" fmla="*/ 72 w 72"/>
                  <a:gd name="T13" fmla="*/ 94 h 101"/>
                  <a:gd name="T14" fmla="*/ 69 w 72"/>
                  <a:gd name="T15" fmla="*/ 73 h 101"/>
                  <a:gd name="T16" fmla="*/ 45 w 72"/>
                  <a:gd name="T17" fmla="*/ 78 h 101"/>
                  <a:gd name="T18" fmla="*/ 34 w 72"/>
                  <a:gd name="T19" fmla="*/ 73 h 101"/>
                  <a:gd name="T20" fmla="*/ 30 w 72"/>
                  <a:gd name="T21" fmla="*/ 52 h 101"/>
                  <a:gd name="T22" fmla="*/ 30 w 72"/>
                  <a:gd name="T23" fmla="*/ 48 h 101"/>
                  <a:gd name="T24" fmla="*/ 34 w 72"/>
                  <a:gd name="T25" fmla="*/ 28 h 101"/>
                  <a:gd name="T26" fmla="*/ 45 w 72"/>
                  <a:gd name="T27" fmla="*/ 24 h 101"/>
                  <a:gd name="T28" fmla="*/ 67 w 72"/>
                  <a:gd name="T29" fmla="*/ 27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2" h="101">
                    <a:moveTo>
                      <a:pt x="67" y="27"/>
                    </a:moveTo>
                    <a:cubicBezTo>
                      <a:pt x="71" y="7"/>
                      <a:pt x="71" y="7"/>
                      <a:pt x="71" y="7"/>
                    </a:cubicBezTo>
                    <a:cubicBezTo>
                      <a:pt x="66" y="3"/>
                      <a:pt x="57" y="1"/>
                      <a:pt x="43" y="0"/>
                    </a:cubicBezTo>
                    <a:cubicBezTo>
                      <a:pt x="15" y="1"/>
                      <a:pt x="1" y="18"/>
                      <a:pt x="0" y="50"/>
                    </a:cubicBezTo>
                    <a:cubicBezTo>
                      <a:pt x="0" y="66"/>
                      <a:pt x="4" y="79"/>
                      <a:pt x="11" y="88"/>
                    </a:cubicBezTo>
                    <a:cubicBezTo>
                      <a:pt x="18" y="96"/>
                      <a:pt x="29" y="101"/>
                      <a:pt x="43" y="101"/>
                    </a:cubicBezTo>
                    <a:cubicBezTo>
                      <a:pt x="57" y="100"/>
                      <a:pt x="66" y="98"/>
                      <a:pt x="72" y="94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62" y="76"/>
                      <a:pt x="53" y="78"/>
                      <a:pt x="45" y="78"/>
                    </a:cubicBezTo>
                    <a:cubicBezTo>
                      <a:pt x="40" y="79"/>
                      <a:pt x="36" y="77"/>
                      <a:pt x="34" y="73"/>
                    </a:cubicBezTo>
                    <a:cubicBezTo>
                      <a:pt x="31" y="69"/>
                      <a:pt x="30" y="62"/>
                      <a:pt x="30" y="52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30" y="38"/>
                      <a:pt x="31" y="31"/>
                      <a:pt x="34" y="28"/>
                    </a:cubicBezTo>
                    <a:cubicBezTo>
                      <a:pt x="36" y="25"/>
                      <a:pt x="41" y="23"/>
                      <a:pt x="45" y="24"/>
                    </a:cubicBezTo>
                    <a:cubicBezTo>
                      <a:pt x="52" y="24"/>
                      <a:pt x="60" y="25"/>
                      <a:pt x="67" y="2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330" name="Freeform 115">
                <a:extLst>
                  <a:ext uri="{FF2B5EF4-FFF2-40B4-BE49-F238E27FC236}">
                    <a16:creationId xmlns:a16="http://schemas.microsoft.com/office/drawing/2014/main" id="{D8856B47-87EB-F533-F785-60163B05A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4213" y="4810125"/>
                <a:ext cx="49213" cy="47625"/>
              </a:xfrm>
              <a:custGeom>
                <a:avLst/>
                <a:gdLst>
                  <a:gd name="T0" fmla="*/ 16 w 31"/>
                  <a:gd name="T1" fmla="*/ 0 h 30"/>
                  <a:gd name="T2" fmla="*/ 0 w 31"/>
                  <a:gd name="T3" fmla="*/ 15 h 30"/>
                  <a:gd name="T4" fmla="*/ 16 w 31"/>
                  <a:gd name="T5" fmla="*/ 30 h 30"/>
                  <a:gd name="T6" fmla="*/ 31 w 31"/>
                  <a:gd name="T7" fmla="*/ 15 h 30"/>
                  <a:gd name="T8" fmla="*/ 16 w 31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0">
                    <a:moveTo>
                      <a:pt x="16" y="0"/>
                    </a:moveTo>
                    <a:cubicBezTo>
                      <a:pt x="6" y="0"/>
                      <a:pt x="1" y="5"/>
                      <a:pt x="0" y="15"/>
                    </a:cubicBezTo>
                    <a:cubicBezTo>
                      <a:pt x="1" y="25"/>
                      <a:pt x="6" y="30"/>
                      <a:pt x="16" y="30"/>
                    </a:cubicBezTo>
                    <a:cubicBezTo>
                      <a:pt x="25" y="30"/>
                      <a:pt x="30" y="25"/>
                      <a:pt x="31" y="15"/>
                    </a:cubicBezTo>
                    <a:cubicBezTo>
                      <a:pt x="30" y="5"/>
                      <a:pt x="25" y="0"/>
                      <a:pt x="16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331" name="Freeform 116">
                <a:extLst>
                  <a:ext uri="{FF2B5EF4-FFF2-40B4-BE49-F238E27FC236}">
                    <a16:creationId xmlns:a16="http://schemas.microsoft.com/office/drawing/2014/main" id="{4D32E389-E75F-21EB-44C6-34285C93C66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86576" y="4868863"/>
                <a:ext cx="131763" cy="204788"/>
              </a:xfrm>
              <a:custGeom>
                <a:avLst/>
                <a:gdLst>
                  <a:gd name="T0" fmla="*/ 76 w 83"/>
                  <a:gd name="T1" fmla="*/ 87 h 129"/>
                  <a:gd name="T2" fmla="*/ 83 w 83"/>
                  <a:gd name="T3" fmla="*/ 50 h 129"/>
                  <a:gd name="T4" fmla="*/ 75 w 83"/>
                  <a:gd name="T5" fmla="*/ 14 h 129"/>
                  <a:gd name="T6" fmla="*/ 50 w 83"/>
                  <a:gd name="T7" fmla="*/ 0 h 129"/>
                  <a:gd name="T8" fmla="*/ 36 w 83"/>
                  <a:gd name="T9" fmla="*/ 3 h 129"/>
                  <a:gd name="T10" fmla="*/ 27 w 83"/>
                  <a:gd name="T11" fmla="*/ 14 h 129"/>
                  <a:gd name="T12" fmla="*/ 20 w 83"/>
                  <a:gd name="T13" fmla="*/ 2 h 129"/>
                  <a:gd name="T14" fmla="*/ 0 w 83"/>
                  <a:gd name="T15" fmla="*/ 2 h 129"/>
                  <a:gd name="T16" fmla="*/ 0 w 83"/>
                  <a:gd name="T17" fmla="*/ 129 h 129"/>
                  <a:gd name="T18" fmla="*/ 28 w 83"/>
                  <a:gd name="T19" fmla="*/ 129 h 129"/>
                  <a:gd name="T20" fmla="*/ 28 w 83"/>
                  <a:gd name="T21" fmla="*/ 93 h 129"/>
                  <a:gd name="T22" fmla="*/ 49 w 83"/>
                  <a:gd name="T23" fmla="*/ 99 h 129"/>
                  <a:gd name="T24" fmla="*/ 76 w 83"/>
                  <a:gd name="T25" fmla="*/ 87 h 129"/>
                  <a:gd name="T26" fmla="*/ 28 w 83"/>
                  <a:gd name="T27" fmla="*/ 26 h 129"/>
                  <a:gd name="T28" fmla="*/ 41 w 83"/>
                  <a:gd name="T29" fmla="*/ 23 h 129"/>
                  <a:gd name="T30" fmla="*/ 53 w 83"/>
                  <a:gd name="T31" fmla="*/ 44 h 129"/>
                  <a:gd name="T32" fmla="*/ 53 w 83"/>
                  <a:gd name="T33" fmla="*/ 56 h 129"/>
                  <a:gd name="T34" fmla="*/ 41 w 83"/>
                  <a:gd name="T35" fmla="*/ 81 h 129"/>
                  <a:gd name="T36" fmla="*/ 28 w 83"/>
                  <a:gd name="T37" fmla="*/ 78 h 129"/>
                  <a:gd name="T38" fmla="*/ 28 w 83"/>
                  <a:gd name="T39" fmla="*/ 2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" h="129">
                    <a:moveTo>
                      <a:pt x="76" y="87"/>
                    </a:moveTo>
                    <a:cubicBezTo>
                      <a:pt x="81" y="78"/>
                      <a:pt x="83" y="66"/>
                      <a:pt x="83" y="50"/>
                    </a:cubicBezTo>
                    <a:cubicBezTo>
                      <a:pt x="83" y="35"/>
                      <a:pt x="80" y="22"/>
                      <a:pt x="75" y="14"/>
                    </a:cubicBezTo>
                    <a:cubicBezTo>
                      <a:pt x="70" y="5"/>
                      <a:pt x="60" y="0"/>
                      <a:pt x="50" y="0"/>
                    </a:cubicBezTo>
                    <a:cubicBezTo>
                      <a:pt x="45" y="0"/>
                      <a:pt x="41" y="1"/>
                      <a:pt x="36" y="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28" y="129"/>
                      <a:pt x="28" y="129"/>
                      <a:pt x="28" y="129"/>
                    </a:cubicBezTo>
                    <a:cubicBezTo>
                      <a:pt x="28" y="93"/>
                      <a:pt x="28" y="93"/>
                      <a:pt x="28" y="93"/>
                    </a:cubicBezTo>
                    <a:cubicBezTo>
                      <a:pt x="34" y="97"/>
                      <a:pt x="41" y="99"/>
                      <a:pt x="49" y="99"/>
                    </a:cubicBezTo>
                    <a:cubicBezTo>
                      <a:pt x="61" y="99"/>
                      <a:pt x="70" y="95"/>
                      <a:pt x="76" y="87"/>
                    </a:cubicBezTo>
                    <a:close/>
                    <a:moveTo>
                      <a:pt x="28" y="26"/>
                    </a:moveTo>
                    <a:cubicBezTo>
                      <a:pt x="32" y="24"/>
                      <a:pt x="37" y="23"/>
                      <a:pt x="41" y="23"/>
                    </a:cubicBezTo>
                    <a:cubicBezTo>
                      <a:pt x="50" y="23"/>
                      <a:pt x="54" y="30"/>
                      <a:pt x="53" y="44"/>
                    </a:cubicBezTo>
                    <a:cubicBezTo>
                      <a:pt x="53" y="56"/>
                      <a:pt x="53" y="56"/>
                      <a:pt x="53" y="56"/>
                    </a:cubicBezTo>
                    <a:cubicBezTo>
                      <a:pt x="54" y="74"/>
                      <a:pt x="50" y="82"/>
                      <a:pt x="41" y="81"/>
                    </a:cubicBezTo>
                    <a:cubicBezTo>
                      <a:pt x="36" y="81"/>
                      <a:pt x="32" y="80"/>
                      <a:pt x="28" y="78"/>
                    </a:cubicBezTo>
                    <a:lnTo>
                      <a:pt x="28" y="26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332" name="Rectangle 117">
                <a:extLst>
                  <a:ext uri="{FF2B5EF4-FFF2-40B4-BE49-F238E27FC236}">
                    <a16:creationId xmlns:a16="http://schemas.microsoft.com/office/drawing/2014/main" id="{BE0726DC-777D-2569-EDAC-2EDC1B9FE6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7388" y="4872038"/>
                <a:ext cx="44450" cy="1539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333" name="Freeform 118">
                <a:extLst>
                  <a:ext uri="{FF2B5EF4-FFF2-40B4-BE49-F238E27FC236}">
                    <a16:creationId xmlns:a16="http://schemas.microsoft.com/office/drawing/2014/main" id="{EAE52642-2F4E-3941-E9EA-A98978F1C1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99301" y="4868863"/>
                <a:ext cx="127000" cy="160338"/>
              </a:xfrm>
              <a:custGeom>
                <a:avLst/>
                <a:gdLst>
                  <a:gd name="T0" fmla="*/ 72 w 80"/>
                  <a:gd name="T1" fmla="*/ 13 h 101"/>
                  <a:gd name="T2" fmla="*/ 42 w 80"/>
                  <a:gd name="T3" fmla="*/ 0 h 101"/>
                  <a:gd name="T4" fmla="*/ 0 w 80"/>
                  <a:gd name="T5" fmla="*/ 51 h 101"/>
                  <a:gd name="T6" fmla="*/ 45 w 80"/>
                  <a:gd name="T7" fmla="*/ 101 h 101"/>
                  <a:gd name="T8" fmla="*/ 77 w 80"/>
                  <a:gd name="T9" fmla="*/ 93 h 101"/>
                  <a:gd name="T10" fmla="*/ 73 w 80"/>
                  <a:gd name="T11" fmla="*/ 73 h 101"/>
                  <a:gd name="T12" fmla="*/ 47 w 80"/>
                  <a:gd name="T13" fmla="*/ 78 h 101"/>
                  <a:gd name="T14" fmla="*/ 33 w 80"/>
                  <a:gd name="T15" fmla="*/ 74 h 101"/>
                  <a:gd name="T16" fmla="*/ 30 w 80"/>
                  <a:gd name="T17" fmla="*/ 60 h 101"/>
                  <a:gd name="T18" fmla="*/ 80 w 80"/>
                  <a:gd name="T19" fmla="*/ 60 h 101"/>
                  <a:gd name="T20" fmla="*/ 80 w 80"/>
                  <a:gd name="T21" fmla="*/ 46 h 101"/>
                  <a:gd name="T22" fmla="*/ 72 w 80"/>
                  <a:gd name="T23" fmla="*/ 13 h 101"/>
                  <a:gd name="T24" fmla="*/ 42 w 80"/>
                  <a:gd name="T25" fmla="*/ 20 h 101"/>
                  <a:gd name="T26" fmla="*/ 53 w 80"/>
                  <a:gd name="T27" fmla="*/ 37 h 101"/>
                  <a:gd name="T28" fmla="*/ 53 w 80"/>
                  <a:gd name="T29" fmla="*/ 41 h 101"/>
                  <a:gd name="T30" fmla="*/ 30 w 80"/>
                  <a:gd name="T31" fmla="*/ 41 h 101"/>
                  <a:gd name="T32" fmla="*/ 42 w 80"/>
                  <a:gd name="T33" fmla="*/ 2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0" h="101">
                    <a:moveTo>
                      <a:pt x="72" y="13"/>
                    </a:moveTo>
                    <a:cubicBezTo>
                      <a:pt x="66" y="4"/>
                      <a:pt x="56" y="0"/>
                      <a:pt x="42" y="0"/>
                    </a:cubicBezTo>
                    <a:cubicBezTo>
                      <a:pt x="15" y="1"/>
                      <a:pt x="1" y="18"/>
                      <a:pt x="0" y="51"/>
                    </a:cubicBezTo>
                    <a:cubicBezTo>
                      <a:pt x="0" y="83"/>
                      <a:pt x="15" y="100"/>
                      <a:pt x="45" y="101"/>
                    </a:cubicBezTo>
                    <a:cubicBezTo>
                      <a:pt x="60" y="100"/>
                      <a:pt x="70" y="98"/>
                      <a:pt x="77" y="93"/>
                    </a:cubicBezTo>
                    <a:cubicBezTo>
                      <a:pt x="73" y="73"/>
                      <a:pt x="73" y="73"/>
                      <a:pt x="73" y="73"/>
                    </a:cubicBezTo>
                    <a:cubicBezTo>
                      <a:pt x="65" y="76"/>
                      <a:pt x="56" y="78"/>
                      <a:pt x="47" y="78"/>
                    </a:cubicBezTo>
                    <a:cubicBezTo>
                      <a:pt x="42" y="79"/>
                      <a:pt x="37" y="77"/>
                      <a:pt x="33" y="74"/>
                    </a:cubicBezTo>
                    <a:cubicBezTo>
                      <a:pt x="31" y="70"/>
                      <a:pt x="29" y="65"/>
                      <a:pt x="3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0" y="32"/>
                      <a:pt x="77" y="21"/>
                      <a:pt x="72" y="13"/>
                    </a:cubicBezTo>
                    <a:close/>
                    <a:moveTo>
                      <a:pt x="42" y="20"/>
                    </a:moveTo>
                    <a:cubicBezTo>
                      <a:pt x="50" y="19"/>
                      <a:pt x="54" y="25"/>
                      <a:pt x="53" y="37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29" y="26"/>
                      <a:pt x="34" y="19"/>
                      <a:pt x="42" y="2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334" name="Freeform 119">
                <a:extLst>
                  <a:ext uri="{FF2B5EF4-FFF2-40B4-BE49-F238E27FC236}">
                    <a16:creationId xmlns:a16="http://schemas.microsoft.com/office/drawing/2014/main" id="{0F554857-B8B5-9025-8932-1AC924DC41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35763" y="4868863"/>
                <a:ext cx="144463" cy="211138"/>
              </a:xfrm>
              <a:custGeom>
                <a:avLst/>
                <a:gdLst>
                  <a:gd name="T0" fmla="*/ 49 w 91"/>
                  <a:gd name="T1" fmla="*/ 32 h 133"/>
                  <a:gd name="T2" fmla="*/ 49 w 91"/>
                  <a:gd name="T3" fmla="*/ 40 h 133"/>
                  <a:gd name="T4" fmla="*/ 38 w 91"/>
                  <a:gd name="T5" fmla="*/ 42 h 133"/>
                  <a:gd name="T6" fmla="*/ 8 w 91"/>
                  <a:gd name="T7" fmla="*/ 51 h 133"/>
                  <a:gd name="T8" fmla="*/ 0 w 91"/>
                  <a:gd name="T9" fmla="*/ 73 h 133"/>
                  <a:gd name="T10" fmla="*/ 8 w 91"/>
                  <a:gd name="T11" fmla="*/ 95 h 133"/>
                  <a:gd name="T12" fmla="*/ 26 w 91"/>
                  <a:gd name="T13" fmla="*/ 101 h 133"/>
                  <a:gd name="T14" fmla="*/ 44 w 91"/>
                  <a:gd name="T15" fmla="*/ 97 h 133"/>
                  <a:gd name="T16" fmla="*/ 51 w 91"/>
                  <a:gd name="T17" fmla="*/ 88 h 133"/>
                  <a:gd name="T18" fmla="*/ 55 w 91"/>
                  <a:gd name="T19" fmla="*/ 94 h 133"/>
                  <a:gd name="T20" fmla="*/ 49 w 91"/>
                  <a:gd name="T21" fmla="*/ 110 h 133"/>
                  <a:gd name="T22" fmla="*/ 55 w 91"/>
                  <a:gd name="T23" fmla="*/ 126 h 133"/>
                  <a:gd name="T24" fmla="*/ 71 w 91"/>
                  <a:gd name="T25" fmla="*/ 132 h 133"/>
                  <a:gd name="T26" fmla="*/ 91 w 91"/>
                  <a:gd name="T27" fmla="*/ 127 h 133"/>
                  <a:gd name="T28" fmla="*/ 88 w 91"/>
                  <a:gd name="T29" fmla="*/ 105 h 133"/>
                  <a:gd name="T30" fmla="*/ 75 w 91"/>
                  <a:gd name="T31" fmla="*/ 110 h 133"/>
                  <a:gd name="T32" fmla="*/ 72 w 91"/>
                  <a:gd name="T33" fmla="*/ 108 h 133"/>
                  <a:gd name="T34" fmla="*/ 79 w 91"/>
                  <a:gd name="T35" fmla="*/ 100 h 133"/>
                  <a:gd name="T36" fmla="*/ 88 w 91"/>
                  <a:gd name="T37" fmla="*/ 95 h 133"/>
                  <a:gd name="T38" fmla="*/ 87 w 91"/>
                  <a:gd name="T39" fmla="*/ 83 h 133"/>
                  <a:gd name="T40" fmla="*/ 82 w 91"/>
                  <a:gd name="T41" fmla="*/ 83 h 133"/>
                  <a:gd name="T42" fmla="*/ 77 w 91"/>
                  <a:gd name="T43" fmla="*/ 79 h 133"/>
                  <a:gd name="T44" fmla="*/ 77 w 91"/>
                  <a:gd name="T45" fmla="*/ 42 h 133"/>
                  <a:gd name="T46" fmla="*/ 69 w 91"/>
                  <a:gd name="T47" fmla="*/ 9 h 133"/>
                  <a:gd name="T48" fmla="*/ 41 w 91"/>
                  <a:gd name="T49" fmla="*/ 0 h 133"/>
                  <a:gd name="T50" fmla="*/ 19 w 91"/>
                  <a:gd name="T51" fmla="*/ 4 h 133"/>
                  <a:gd name="T52" fmla="*/ 3 w 91"/>
                  <a:gd name="T53" fmla="*/ 10 h 133"/>
                  <a:gd name="T54" fmla="*/ 7 w 91"/>
                  <a:gd name="T55" fmla="*/ 31 h 133"/>
                  <a:gd name="T56" fmla="*/ 38 w 91"/>
                  <a:gd name="T57" fmla="*/ 24 h 133"/>
                  <a:gd name="T58" fmla="*/ 49 w 91"/>
                  <a:gd name="T59" fmla="*/ 32 h 133"/>
                  <a:gd name="T60" fmla="*/ 40 w 91"/>
                  <a:gd name="T61" fmla="*/ 57 h 133"/>
                  <a:gd name="T62" fmla="*/ 49 w 91"/>
                  <a:gd name="T63" fmla="*/ 55 h 133"/>
                  <a:gd name="T64" fmla="*/ 49 w 91"/>
                  <a:gd name="T65" fmla="*/ 79 h 133"/>
                  <a:gd name="T66" fmla="*/ 38 w 91"/>
                  <a:gd name="T67" fmla="*/ 83 h 133"/>
                  <a:gd name="T68" fmla="*/ 27 w 91"/>
                  <a:gd name="T69" fmla="*/ 71 h 133"/>
                  <a:gd name="T70" fmla="*/ 27 w 91"/>
                  <a:gd name="T71" fmla="*/ 70 h 133"/>
                  <a:gd name="T72" fmla="*/ 40 w 91"/>
                  <a:gd name="T73" fmla="*/ 5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1" h="133">
                    <a:moveTo>
                      <a:pt x="49" y="32"/>
                    </a:moveTo>
                    <a:cubicBezTo>
                      <a:pt x="49" y="40"/>
                      <a:pt x="49" y="40"/>
                      <a:pt x="49" y="40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24" y="44"/>
                      <a:pt x="14" y="47"/>
                      <a:pt x="8" y="51"/>
                    </a:cubicBezTo>
                    <a:cubicBezTo>
                      <a:pt x="3" y="56"/>
                      <a:pt x="0" y="63"/>
                      <a:pt x="0" y="73"/>
                    </a:cubicBezTo>
                    <a:cubicBezTo>
                      <a:pt x="0" y="83"/>
                      <a:pt x="3" y="90"/>
                      <a:pt x="8" y="95"/>
                    </a:cubicBezTo>
                    <a:cubicBezTo>
                      <a:pt x="13" y="99"/>
                      <a:pt x="20" y="101"/>
                      <a:pt x="26" y="101"/>
                    </a:cubicBezTo>
                    <a:cubicBezTo>
                      <a:pt x="33" y="101"/>
                      <a:pt x="39" y="100"/>
                      <a:pt x="44" y="97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1" y="98"/>
                      <a:pt x="49" y="104"/>
                      <a:pt x="49" y="110"/>
                    </a:cubicBezTo>
                    <a:cubicBezTo>
                      <a:pt x="49" y="116"/>
                      <a:pt x="51" y="122"/>
                      <a:pt x="55" y="126"/>
                    </a:cubicBezTo>
                    <a:cubicBezTo>
                      <a:pt x="59" y="130"/>
                      <a:pt x="65" y="132"/>
                      <a:pt x="71" y="132"/>
                    </a:cubicBezTo>
                    <a:cubicBezTo>
                      <a:pt x="78" y="133"/>
                      <a:pt x="85" y="131"/>
                      <a:pt x="91" y="127"/>
                    </a:cubicBezTo>
                    <a:cubicBezTo>
                      <a:pt x="88" y="105"/>
                      <a:pt x="88" y="105"/>
                      <a:pt x="88" y="105"/>
                    </a:cubicBezTo>
                    <a:cubicBezTo>
                      <a:pt x="84" y="107"/>
                      <a:pt x="80" y="109"/>
                      <a:pt x="75" y="110"/>
                    </a:cubicBezTo>
                    <a:cubicBezTo>
                      <a:pt x="73" y="111"/>
                      <a:pt x="72" y="110"/>
                      <a:pt x="72" y="108"/>
                    </a:cubicBezTo>
                    <a:cubicBezTo>
                      <a:pt x="74" y="105"/>
                      <a:pt x="76" y="102"/>
                      <a:pt x="79" y="100"/>
                    </a:cubicBezTo>
                    <a:cubicBezTo>
                      <a:pt x="82" y="99"/>
                      <a:pt x="85" y="97"/>
                      <a:pt x="88" y="95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2" y="83"/>
                      <a:pt x="82" y="83"/>
                      <a:pt x="82" y="83"/>
                    </a:cubicBezTo>
                    <a:cubicBezTo>
                      <a:pt x="79" y="84"/>
                      <a:pt x="77" y="82"/>
                      <a:pt x="77" y="79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8" y="27"/>
                      <a:pt x="75" y="16"/>
                      <a:pt x="69" y="9"/>
                    </a:cubicBezTo>
                    <a:cubicBezTo>
                      <a:pt x="64" y="3"/>
                      <a:pt x="54" y="0"/>
                      <a:pt x="41" y="0"/>
                    </a:cubicBezTo>
                    <a:cubicBezTo>
                      <a:pt x="34" y="0"/>
                      <a:pt x="26" y="1"/>
                      <a:pt x="19" y="4"/>
                    </a:cubicBezTo>
                    <a:cubicBezTo>
                      <a:pt x="14" y="5"/>
                      <a:pt x="8" y="7"/>
                      <a:pt x="3" y="10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17" y="27"/>
                      <a:pt x="28" y="25"/>
                      <a:pt x="38" y="24"/>
                    </a:cubicBezTo>
                    <a:cubicBezTo>
                      <a:pt x="46" y="24"/>
                      <a:pt x="49" y="27"/>
                      <a:pt x="49" y="32"/>
                    </a:cubicBezTo>
                    <a:close/>
                    <a:moveTo>
                      <a:pt x="40" y="57"/>
                    </a:moveTo>
                    <a:cubicBezTo>
                      <a:pt x="49" y="55"/>
                      <a:pt x="49" y="55"/>
                      <a:pt x="49" y="55"/>
                    </a:cubicBezTo>
                    <a:cubicBezTo>
                      <a:pt x="49" y="79"/>
                      <a:pt x="49" y="79"/>
                      <a:pt x="49" y="79"/>
                    </a:cubicBezTo>
                    <a:cubicBezTo>
                      <a:pt x="46" y="81"/>
                      <a:pt x="42" y="83"/>
                      <a:pt x="38" y="83"/>
                    </a:cubicBezTo>
                    <a:cubicBezTo>
                      <a:pt x="31" y="83"/>
                      <a:pt x="28" y="79"/>
                      <a:pt x="27" y="71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62"/>
                      <a:pt x="31" y="58"/>
                      <a:pt x="40" y="57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335" name="Freeform 120">
                <a:extLst>
                  <a:ext uri="{FF2B5EF4-FFF2-40B4-BE49-F238E27FC236}">
                    <a16:creationId xmlns:a16="http://schemas.microsoft.com/office/drawing/2014/main" id="{8DD8B41D-7279-4FC2-A734-1853CCEE5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0826" y="4818063"/>
                <a:ext cx="133350" cy="207963"/>
              </a:xfrm>
              <a:custGeom>
                <a:avLst/>
                <a:gdLst>
                  <a:gd name="T0" fmla="*/ 83 w 84"/>
                  <a:gd name="T1" fmla="*/ 34 h 131"/>
                  <a:gd name="T2" fmla="*/ 54 w 84"/>
                  <a:gd name="T3" fmla="*/ 34 h 131"/>
                  <a:gd name="T4" fmla="*/ 24 w 84"/>
                  <a:gd name="T5" fmla="*/ 75 h 131"/>
                  <a:gd name="T6" fmla="*/ 28 w 84"/>
                  <a:gd name="T7" fmla="*/ 45 h 131"/>
                  <a:gd name="T8" fmla="*/ 28 w 84"/>
                  <a:gd name="T9" fmla="*/ 0 h 131"/>
                  <a:gd name="T10" fmla="*/ 0 w 84"/>
                  <a:gd name="T11" fmla="*/ 0 h 131"/>
                  <a:gd name="T12" fmla="*/ 0 w 84"/>
                  <a:gd name="T13" fmla="*/ 131 h 131"/>
                  <a:gd name="T14" fmla="*/ 28 w 84"/>
                  <a:gd name="T15" fmla="*/ 131 h 131"/>
                  <a:gd name="T16" fmla="*/ 28 w 84"/>
                  <a:gd name="T17" fmla="*/ 97 h 131"/>
                  <a:gd name="T18" fmla="*/ 34 w 84"/>
                  <a:gd name="T19" fmla="*/ 89 h 131"/>
                  <a:gd name="T20" fmla="*/ 54 w 84"/>
                  <a:gd name="T21" fmla="*/ 131 h 131"/>
                  <a:gd name="T22" fmla="*/ 84 w 84"/>
                  <a:gd name="T23" fmla="*/ 131 h 131"/>
                  <a:gd name="T24" fmla="*/ 62 w 84"/>
                  <a:gd name="T25" fmla="*/ 87 h 131"/>
                  <a:gd name="T26" fmla="*/ 48 w 84"/>
                  <a:gd name="T27" fmla="*/ 78 h 131"/>
                  <a:gd name="T28" fmla="*/ 83 w 84"/>
                  <a:gd name="T29" fmla="*/ 3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131">
                    <a:moveTo>
                      <a:pt x="83" y="34"/>
                    </a:moveTo>
                    <a:lnTo>
                      <a:pt x="54" y="34"/>
                    </a:lnTo>
                    <a:lnTo>
                      <a:pt x="24" y="75"/>
                    </a:lnTo>
                    <a:lnTo>
                      <a:pt x="28" y="45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31"/>
                    </a:lnTo>
                    <a:lnTo>
                      <a:pt x="28" y="131"/>
                    </a:lnTo>
                    <a:lnTo>
                      <a:pt x="28" y="97"/>
                    </a:lnTo>
                    <a:lnTo>
                      <a:pt x="34" y="89"/>
                    </a:lnTo>
                    <a:lnTo>
                      <a:pt x="54" y="131"/>
                    </a:lnTo>
                    <a:lnTo>
                      <a:pt x="84" y="131"/>
                    </a:lnTo>
                    <a:lnTo>
                      <a:pt x="62" y="87"/>
                    </a:lnTo>
                    <a:lnTo>
                      <a:pt x="48" y="78"/>
                    </a:lnTo>
                    <a:lnTo>
                      <a:pt x="83" y="3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336" name="Freeform 121">
                <a:extLst>
                  <a:ext uri="{FF2B5EF4-FFF2-40B4-BE49-F238E27FC236}">
                    <a16:creationId xmlns:a16="http://schemas.microsoft.com/office/drawing/2014/main" id="{D86FBDBA-7BDE-4396-6F98-9DC6BC5612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53188" y="4833938"/>
                <a:ext cx="130175" cy="195263"/>
              </a:xfrm>
              <a:custGeom>
                <a:avLst/>
                <a:gdLst>
                  <a:gd name="T0" fmla="*/ 32 w 82"/>
                  <a:gd name="T1" fmla="*/ 44 h 123"/>
                  <a:gd name="T2" fmla="*/ 29 w 82"/>
                  <a:gd name="T3" fmla="*/ 35 h 123"/>
                  <a:gd name="T4" fmla="*/ 47 w 82"/>
                  <a:gd name="T5" fmla="*/ 25 h 123"/>
                  <a:gd name="T6" fmla="*/ 60 w 82"/>
                  <a:gd name="T7" fmla="*/ 26 h 123"/>
                  <a:gd name="T8" fmla="*/ 73 w 82"/>
                  <a:gd name="T9" fmla="*/ 29 h 123"/>
                  <a:gd name="T10" fmla="*/ 76 w 82"/>
                  <a:gd name="T11" fmla="*/ 6 h 123"/>
                  <a:gd name="T12" fmla="*/ 43 w 82"/>
                  <a:gd name="T13" fmla="*/ 0 h 123"/>
                  <a:gd name="T14" fmla="*/ 1 w 82"/>
                  <a:gd name="T15" fmla="*/ 39 h 123"/>
                  <a:gd name="T16" fmla="*/ 9 w 82"/>
                  <a:gd name="T17" fmla="*/ 66 h 123"/>
                  <a:gd name="T18" fmla="*/ 32 w 82"/>
                  <a:gd name="T19" fmla="*/ 76 h 123"/>
                  <a:gd name="T20" fmla="*/ 49 w 82"/>
                  <a:gd name="T21" fmla="*/ 80 h 123"/>
                  <a:gd name="T22" fmla="*/ 53 w 82"/>
                  <a:gd name="T23" fmla="*/ 88 h 123"/>
                  <a:gd name="T24" fmla="*/ 34 w 82"/>
                  <a:gd name="T25" fmla="*/ 100 h 123"/>
                  <a:gd name="T26" fmla="*/ 5 w 82"/>
                  <a:gd name="T27" fmla="*/ 93 h 123"/>
                  <a:gd name="T28" fmla="*/ 0 w 82"/>
                  <a:gd name="T29" fmla="*/ 115 h 123"/>
                  <a:gd name="T30" fmla="*/ 37 w 82"/>
                  <a:gd name="T31" fmla="*/ 123 h 123"/>
                  <a:gd name="T32" fmla="*/ 72 w 82"/>
                  <a:gd name="T33" fmla="*/ 113 h 123"/>
                  <a:gd name="T34" fmla="*/ 82 w 82"/>
                  <a:gd name="T35" fmla="*/ 83 h 123"/>
                  <a:gd name="T36" fmla="*/ 73 w 82"/>
                  <a:gd name="T37" fmla="*/ 58 h 123"/>
                  <a:gd name="T38" fmla="*/ 48 w 82"/>
                  <a:gd name="T39" fmla="*/ 48 h 123"/>
                  <a:gd name="T40" fmla="*/ 32 w 82"/>
                  <a:gd name="T41" fmla="*/ 4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123">
                    <a:moveTo>
                      <a:pt x="32" y="44"/>
                    </a:moveTo>
                    <a:cubicBezTo>
                      <a:pt x="30" y="41"/>
                      <a:pt x="29" y="38"/>
                      <a:pt x="29" y="35"/>
                    </a:cubicBezTo>
                    <a:cubicBezTo>
                      <a:pt x="28" y="28"/>
                      <a:pt x="34" y="25"/>
                      <a:pt x="47" y="25"/>
                    </a:cubicBezTo>
                    <a:cubicBezTo>
                      <a:pt x="51" y="25"/>
                      <a:pt x="56" y="25"/>
                      <a:pt x="60" y="26"/>
                    </a:cubicBezTo>
                    <a:cubicBezTo>
                      <a:pt x="64" y="27"/>
                      <a:pt x="68" y="28"/>
                      <a:pt x="73" y="29"/>
                    </a:cubicBezTo>
                    <a:cubicBezTo>
                      <a:pt x="76" y="6"/>
                      <a:pt x="76" y="6"/>
                      <a:pt x="76" y="6"/>
                    </a:cubicBezTo>
                    <a:cubicBezTo>
                      <a:pt x="69" y="2"/>
                      <a:pt x="58" y="0"/>
                      <a:pt x="43" y="0"/>
                    </a:cubicBezTo>
                    <a:cubicBezTo>
                      <a:pt x="15" y="1"/>
                      <a:pt x="1" y="14"/>
                      <a:pt x="1" y="39"/>
                    </a:cubicBezTo>
                    <a:cubicBezTo>
                      <a:pt x="1" y="51"/>
                      <a:pt x="4" y="60"/>
                      <a:pt x="9" y="66"/>
                    </a:cubicBezTo>
                    <a:cubicBezTo>
                      <a:pt x="15" y="71"/>
                      <a:pt x="23" y="75"/>
                      <a:pt x="32" y="76"/>
                    </a:cubicBezTo>
                    <a:cubicBezTo>
                      <a:pt x="38" y="76"/>
                      <a:pt x="43" y="78"/>
                      <a:pt x="49" y="80"/>
                    </a:cubicBezTo>
                    <a:cubicBezTo>
                      <a:pt x="51" y="82"/>
                      <a:pt x="53" y="85"/>
                      <a:pt x="53" y="88"/>
                    </a:cubicBezTo>
                    <a:cubicBezTo>
                      <a:pt x="53" y="96"/>
                      <a:pt x="47" y="100"/>
                      <a:pt x="34" y="100"/>
                    </a:cubicBezTo>
                    <a:cubicBezTo>
                      <a:pt x="24" y="99"/>
                      <a:pt x="14" y="97"/>
                      <a:pt x="5" y="93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8" y="119"/>
                      <a:pt x="21" y="122"/>
                      <a:pt x="37" y="123"/>
                    </a:cubicBezTo>
                    <a:cubicBezTo>
                      <a:pt x="53" y="123"/>
                      <a:pt x="65" y="120"/>
                      <a:pt x="72" y="113"/>
                    </a:cubicBezTo>
                    <a:cubicBezTo>
                      <a:pt x="79" y="106"/>
                      <a:pt x="82" y="96"/>
                      <a:pt x="82" y="83"/>
                    </a:cubicBezTo>
                    <a:cubicBezTo>
                      <a:pt x="82" y="71"/>
                      <a:pt x="79" y="63"/>
                      <a:pt x="73" y="58"/>
                    </a:cubicBezTo>
                    <a:cubicBezTo>
                      <a:pt x="65" y="52"/>
                      <a:pt x="57" y="49"/>
                      <a:pt x="48" y="48"/>
                    </a:cubicBezTo>
                    <a:cubicBezTo>
                      <a:pt x="42" y="48"/>
                      <a:pt x="37" y="46"/>
                      <a:pt x="32" y="4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5" name="Group 4">
              <a:extLst>
                <a:ext uri="{FF2B5EF4-FFF2-40B4-BE49-F238E27FC236}">
                  <a16:creationId xmlns:a16="http://schemas.microsoft.com/office/drawing/2014/main" id="{A4FAE852-1F80-B77F-3EBB-9113C2ED579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253288" y="5072063"/>
              <a:ext cx="136525" cy="139700"/>
              <a:chOff x="4569" y="3195"/>
              <a:chExt cx="86" cy="88"/>
            </a:xfrm>
            <a:solidFill>
              <a:schemeClr val="tx1"/>
            </a:solidFill>
          </p:grpSpPr>
          <p:sp>
            <p:nvSpPr>
              <p:cNvPr id="326" name="Freeform 5">
                <a:extLst>
                  <a:ext uri="{FF2B5EF4-FFF2-40B4-BE49-F238E27FC236}">
                    <a16:creationId xmlns:a16="http://schemas.microsoft.com/office/drawing/2014/main" id="{6338DE33-6F02-CCD1-FFA6-4BB575CCDD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4" y="3220"/>
                <a:ext cx="41" cy="63"/>
              </a:xfrm>
              <a:custGeom>
                <a:avLst/>
                <a:gdLst>
                  <a:gd name="T0" fmla="*/ 27 w 41"/>
                  <a:gd name="T1" fmla="*/ 0 h 63"/>
                  <a:gd name="T2" fmla="*/ 0 w 41"/>
                  <a:gd name="T3" fmla="*/ 46 h 63"/>
                  <a:gd name="T4" fmla="*/ 27 w 41"/>
                  <a:gd name="T5" fmla="*/ 63 h 63"/>
                  <a:gd name="T6" fmla="*/ 36 w 41"/>
                  <a:gd name="T7" fmla="*/ 55 h 63"/>
                  <a:gd name="T8" fmla="*/ 20 w 41"/>
                  <a:gd name="T9" fmla="*/ 46 h 63"/>
                  <a:gd name="T10" fmla="*/ 41 w 41"/>
                  <a:gd name="T11" fmla="*/ 9 h 63"/>
                  <a:gd name="T12" fmla="*/ 27 w 41"/>
                  <a:gd name="T1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" h="63">
                    <a:moveTo>
                      <a:pt x="27" y="0"/>
                    </a:moveTo>
                    <a:lnTo>
                      <a:pt x="0" y="46"/>
                    </a:lnTo>
                    <a:lnTo>
                      <a:pt x="27" y="63"/>
                    </a:lnTo>
                    <a:lnTo>
                      <a:pt x="36" y="55"/>
                    </a:lnTo>
                    <a:lnTo>
                      <a:pt x="20" y="46"/>
                    </a:lnTo>
                    <a:lnTo>
                      <a:pt x="41" y="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327" name="Freeform 6">
                <a:extLst>
                  <a:ext uri="{FF2B5EF4-FFF2-40B4-BE49-F238E27FC236}">
                    <a16:creationId xmlns:a16="http://schemas.microsoft.com/office/drawing/2014/main" id="{5C3EF689-CEFC-2E73-7F65-E04A937558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69" y="3195"/>
                <a:ext cx="75" cy="59"/>
              </a:xfrm>
              <a:custGeom>
                <a:avLst/>
                <a:gdLst>
                  <a:gd name="T0" fmla="*/ 187 w 477"/>
                  <a:gd name="T1" fmla="*/ 0 h 377"/>
                  <a:gd name="T2" fmla="*/ 0 w 477"/>
                  <a:gd name="T3" fmla="*/ 287 h 377"/>
                  <a:gd name="T4" fmla="*/ 106 w 477"/>
                  <a:gd name="T5" fmla="*/ 355 h 377"/>
                  <a:gd name="T6" fmla="*/ 159 w 477"/>
                  <a:gd name="T7" fmla="*/ 272 h 377"/>
                  <a:gd name="T8" fmla="*/ 367 w 477"/>
                  <a:gd name="T9" fmla="*/ 270 h 377"/>
                  <a:gd name="T10" fmla="*/ 187 w 477"/>
                  <a:gd name="T11" fmla="*/ 0 h 377"/>
                  <a:gd name="T12" fmla="*/ 271 w 477"/>
                  <a:gd name="T13" fmla="*/ 211 h 377"/>
                  <a:gd name="T14" fmla="*/ 180 w 477"/>
                  <a:gd name="T15" fmla="*/ 229 h 377"/>
                  <a:gd name="T16" fmla="*/ 244 w 477"/>
                  <a:gd name="T17" fmla="*/ 123 h 377"/>
                  <a:gd name="T18" fmla="*/ 271 w 477"/>
                  <a:gd name="T19" fmla="*/ 211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7" h="377">
                    <a:moveTo>
                      <a:pt x="187" y="0"/>
                    </a:moveTo>
                    <a:cubicBezTo>
                      <a:pt x="0" y="287"/>
                      <a:pt x="0" y="287"/>
                      <a:pt x="0" y="287"/>
                    </a:cubicBezTo>
                    <a:cubicBezTo>
                      <a:pt x="106" y="355"/>
                      <a:pt x="106" y="355"/>
                      <a:pt x="106" y="355"/>
                    </a:cubicBezTo>
                    <a:cubicBezTo>
                      <a:pt x="159" y="272"/>
                      <a:pt x="159" y="272"/>
                      <a:pt x="159" y="272"/>
                    </a:cubicBezTo>
                    <a:cubicBezTo>
                      <a:pt x="159" y="272"/>
                      <a:pt x="297" y="377"/>
                      <a:pt x="367" y="270"/>
                    </a:cubicBezTo>
                    <a:cubicBezTo>
                      <a:pt x="477" y="101"/>
                      <a:pt x="187" y="0"/>
                      <a:pt x="187" y="0"/>
                    </a:cubicBezTo>
                    <a:close/>
                    <a:moveTo>
                      <a:pt x="271" y="211"/>
                    </a:moveTo>
                    <a:cubicBezTo>
                      <a:pt x="237" y="265"/>
                      <a:pt x="180" y="229"/>
                      <a:pt x="180" y="229"/>
                    </a:cubicBezTo>
                    <a:cubicBezTo>
                      <a:pt x="244" y="123"/>
                      <a:pt x="244" y="123"/>
                      <a:pt x="244" y="123"/>
                    </a:cubicBezTo>
                    <a:cubicBezTo>
                      <a:pt x="244" y="123"/>
                      <a:pt x="312" y="147"/>
                      <a:pt x="271" y="2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3" name="Grafika 2">
            <a:extLst>
              <a:ext uri="{FF2B5EF4-FFF2-40B4-BE49-F238E27FC236}">
                <a16:creationId xmlns:a16="http://schemas.microsoft.com/office/drawing/2014/main" id="{DBFF185B-24B3-F843-CF34-C7F3E4CB37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76234" y="2428754"/>
            <a:ext cx="1529422" cy="526630"/>
          </a:xfrm>
          <a:prstGeom prst="rect">
            <a:avLst/>
          </a:prstGeom>
        </p:spPr>
      </p:pic>
      <p:pic>
        <p:nvPicPr>
          <p:cNvPr id="32" name="Grafika 31">
            <a:extLst>
              <a:ext uri="{FF2B5EF4-FFF2-40B4-BE49-F238E27FC236}">
                <a16:creationId xmlns:a16="http://schemas.microsoft.com/office/drawing/2014/main" id="{083D7C51-272F-F4C8-D16B-27F03D4199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4" y="4009316"/>
            <a:ext cx="1905000" cy="609600"/>
          </a:xfrm>
          <a:prstGeom prst="rect">
            <a:avLst/>
          </a:prstGeom>
        </p:spPr>
      </p:pic>
      <p:grpSp>
        <p:nvGrpSpPr>
          <p:cNvPr id="35" name="Grafika 33">
            <a:extLst>
              <a:ext uri="{FF2B5EF4-FFF2-40B4-BE49-F238E27FC236}">
                <a16:creationId xmlns:a16="http://schemas.microsoft.com/office/drawing/2014/main" id="{0F7A2BA8-4F88-2A69-B3DB-CA982DDE9BC8}"/>
              </a:ext>
            </a:extLst>
          </p:cNvPr>
          <p:cNvGrpSpPr/>
          <p:nvPr/>
        </p:nvGrpSpPr>
        <p:grpSpPr>
          <a:xfrm>
            <a:off x="10360949" y="4168101"/>
            <a:ext cx="2044294" cy="318170"/>
            <a:chOff x="10360949" y="4998279"/>
            <a:chExt cx="2044294" cy="318170"/>
          </a:xfrm>
          <a:solidFill>
            <a:srgbClr val="231F20"/>
          </a:solidFill>
        </p:grpSpPr>
        <p:grpSp>
          <p:nvGrpSpPr>
            <p:cNvPr id="50" name="Grafika 33">
              <a:extLst>
                <a:ext uri="{FF2B5EF4-FFF2-40B4-BE49-F238E27FC236}">
                  <a16:creationId xmlns:a16="http://schemas.microsoft.com/office/drawing/2014/main" id="{6CE6C7A3-C290-A5D7-DEBD-BB6F830B7179}"/>
                </a:ext>
              </a:extLst>
            </p:cNvPr>
            <p:cNvGrpSpPr/>
            <p:nvPr/>
          </p:nvGrpSpPr>
          <p:grpSpPr>
            <a:xfrm>
              <a:off x="10360949" y="4998573"/>
              <a:ext cx="2011338" cy="316527"/>
              <a:chOff x="10360949" y="4998573"/>
              <a:chExt cx="2011338" cy="316527"/>
            </a:xfrm>
            <a:solidFill>
              <a:srgbClr val="231F20"/>
            </a:solidFill>
          </p:grpSpPr>
          <p:sp>
            <p:nvSpPr>
              <p:cNvPr id="51" name="Dowolny kształt 50">
                <a:extLst>
                  <a:ext uri="{FF2B5EF4-FFF2-40B4-BE49-F238E27FC236}">
                    <a16:creationId xmlns:a16="http://schemas.microsoft.com/office/drawing/2014/main" id="{A0327071-AB67-640E-01D2-7A99C0501938}"/>
                  </a:ext>
                </a:extLst>
              </p:cNvPr>
              <p:cNvSpPr/>
              <p:nvPr/>
            </p:nvSpPr>
            <p:spPr>
              <a:xfrm>
                <a:off x="10360949" y="4998950"/>
                <a:ext cx="262934" cy="310199"/>
              </a:xfrm>
              <a:custGeom>
                <a:avLst/>
                <a:gdLst>
                  <a:gd name="connsiteX0" fmla="*/ 0 w 262934"/>
                  <a:gd name="connsiteY0" fmla="*/ 0 h 310199"/>
                  <a:gd name="connsiteX1" fmla="*/ 92677 w 262934"/>
                  <a:gd name="connsiteY1" fmla="*/ 0 h 310199"/>
                  <a:gd name="connsiteX2" fmla="*/ 170675 w 262934"/>
                  <a:gd name="connsiteY2" fmla="*/ 139510 h 310199"/>
                  <a:gd name="connsiteX3" fmla="*/ 171470 w 262934"/>
                  <a:gd name="connsiteY3" fmla="*/ 139510 h 310199"/>
                  <a:gd name="connsiteX4" fmla="*/ 171470 w 262934"/>
                  <a:gd name="connsiteY4" fmla="*/ 0 h 310199"/>
                  <a:gd name="connsiteX5" fmla="*/ 262934 w 262934"/>
                  <a:gd name="connsiteY5" fmla="*/ 0 h 310199"/>
                  <a:gd name="connsiteX6" fmla="*/ 262181 w 262934"/>
                  <a:gd name="connsiteY6" fmla="*/ 310199 h 310199"/>
                  <a:gd name="connsiteX7" fmla="*/ 174188 w 262934"/>
                  <a:gd name="connsiteY7" fmla="*/ 310199 h 310199"/>
                  <a:gd name="connsiteX8" fmla="*/ 91423 w 262934"/>
                  <a:gd name="connsiteY8" fmla="*/ 169097 h 310199"/>
                  <a:gd name="connsiteX9" fmla="*/ 90628 w 262934"/>
                  <a:gd name="connsiteY9" fmla="*/ 169097 h 310199"/>
                  <a:gd name="connsiteX10" fmla="*/ 90544 w 262934"/>
                  <a:gd name="connsiteY10" fmla="*/ 310199 h 310199"/>
                  <a:gd name="connsiteX11" fmla="*/ 0 w 262934"/>
                  <a:gd name="connsiteY11" fmla="*/ 310199 h 310199"/>
                  <a:gd name="connsiteX12" fmla="*/ 0 w 262934"/>
                  <a:gd name="connsiteY12" fmla="*/ 0 h 31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2934" h="310199">
                    <a:moveTo>
                      <a:pt x="0" y="0"/>
                    </a:moveTo>
                    <a:lnTo>
                      <a:pt x="92677" y="0"/>
                    </a:lnTo>
                    <a:lnTo>
                      <a:pt x="170675" y="139510"/>
                    </a:lnTo>
                    <a:lnTo>
                      <a:pt x="171470" y="139510"/>
                    </a:lnTo>
                    <a:lnTo>
                      <a:pt x="171470" y="0"/>
                    </a:lnTo>
                    <a:lnTo>
                      <a:pt x="262934" y="0"/>
                    </a:lnTo>
                    <a:lnTo>
                      <a:pt x="262181" y="310199"/>
                    </a:lnTo>
                    <a:lnTo>
                      <a:pt x="174188" y="310199"/>
                    </a:lnTo>
                    <a:lnTo>
                      <a:pt x="91423" y="169097"/>
                    </a:lnTo>
                    <a:lnTo>
                      <a:pt x="90628" y="169097"/>
                    </a:lnTo>
                    <a:lnTo>
                      <a:pt x="90544" y="310199"/>
                    </a:lnTo>
                    <a:lnTo>
                      <a:pt x="0" y="3101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Dowolny kształt 51">
                <a:extLst>
                  <a:ext uri="{FF2B5EF4-FFF2-40B4-BE49-F238E27FC236}">
                    <a16:creationId xmlns:a16="http://schemas.microsoft.com/office/drawing/2014/main" id="{FCA0A7C6-6DA9-50F4-2B05-C3875233A4FF}"/>
                  </a:ext>
                </a:extLst>
              </p:cNvPr>
              <p:cNvSpPr/>
              <p:nvPr/>
            </p:nvSpPr>
            <p:spPr>
              <a:xfrm>
                <a:off x="10630396" y="5090015"/>
                <a:ext cx="219782" cy="225085"/>
              </a:xfrm>
              <a:custGeom>
                <a:avLst/>
                <a:gdLst>
                  <a:gd name="connsiteX0" fmla="*/ 555 w 219782"/>
                  <a:gd name="connsiteY0" fmla="*/ 98064 h 225085"/>
                  <a:gd name="connsiteX1" fmla="*/ 112805 w 219782"/>
                  <a:gd name="connsiteY1" fmla="*/ 0 h 225085"/>
                  <a:gd name="connsiteX2" fmla="*/ 219409 w 219782"/>
                  <a:gd name="connsiteY2" fmla="*/ 133601 h 225085"/>
                  <a:gd name="connsiteX3" fmla="*/ 83153 w 219782"/>
                  <a:gd name="connsiteY3" fmla="*/ 133936 h 225085"/>
                  <a:gd name="connsiteX4" fmla="*/ 83153 w 219782"/>
                  <a:gd name="connsiteY4" fmla="*/ 142695 h 225085"/>
                  <a:gd name="connsiteX5" fmla="*/ 111383 w 219782"/>
                  <a:gd name="connsiteY5" fmla="*/ 169558 h 225085"/>
                  <a:gd name="connsiteX6" fmla="*/ 138400 w 219782"/>
                  <a:gd name="connsiteY6" fmla="*/ 147221 h 225085"/>
                  <a:gd name="connsiteX7" fmla="*/ 217903 w 219782"/>
                  <a:gd name="connsiteY7" fmla="*/ 147556 h 225085"/>
                  <a:gd name="connsiteX8" fmla="*/ 113307 w 219782"/>
                  <a:gd name="connsiteY8" fmla="*/ 225085 h 225085"/>
                  <a:gd name="connsiteX9" fmla="*/ 555 w 219782"/>
                  <a:gd name="connsiteY9" fmla="*/ 98064 h 225085"/>
                  <a:gd name="connsiteX10" fmla="*/ 138567 w 219782"/>
                  <a:gd name="connsiteY10" fmla="*/ 91316 h 225085"/>
                  <a:gd name="connsiteX11" fmla="*/ 138567 w 219782"/>
                  <a:gd name="connsiteY11" fmla="*/ 84569 h 225085"/>
                  <a:gd name="connsiteX12" fmla="*/ 111215 w 219782"/>
                  <a:gd name="connsiteY12" fmla="*/ 56952 h 225085"/>
                  <a:gd name="connsiteX13" fmla="*/ 82024 w 219782"/>
                  <a:gd name="connsiteY13" fmla="*/ 85785 h 225085"/>
                  <a:gd name="connsiteX14" fmla="*/ 82024 w 219782"/>
                  <a:gd name="connsiteY14" fmla="*/ 91358 h 225085"/>
                  <a:gd name="connsiteX15" fmla="*/ 138567 w 219782"/>
                  <a:gd name="connsiteY15" fmla="*/ 91358 h 22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9782" h="225085">
                    <a:moveTo>
                      <a:pt x="555" y="98064"/>
                    </a:moveTo>
                    <a:cubicBezTo>
                      <a:pt x="555" y="34364"/>
                      <a:pt x="61155" y="0"/>
                      <a:pt x="112805" y="0"/>
                    </a:cubicBezTo>
                    <a:cubicBezTo>
                      <a:pt x="231872" y="0"/>
                      <a:pt x="219409" y="133601"/>
                      <a:pt x="219409" y="133601"/>
                    </a:cubicBezTo>
                    <a:lnTo>
                      <a:pt x="83153" y="133936"/>
                    </a:lnTo>
                    <a:lnTo>
                      <a:pt x="83153" y="142695"/>
                    </a:lnTo>
                    <a:cubicBezTo>
                      <a:pt x="83153" y="166205"/>
                      <a:pt x="101764" y="169558"/>
                      <a:pt x="111383" y="169558"/>
                    </a:cubicBezTo>
                    <a:cubicBezTo>
                      <a:pt x="129659" y="169558"/>
                      <a:pt x="138065" y="160841"/>
                      <a:pt x="138400" y="147221"/>
                    </a:cubicBezTo>
                    <a:lnTo>
                      <a:pt x="217903" y="147556"/>
                    </a:lnTo>
                    <a:cubicBezTo>
                      <a:pt x="212550" y="214985"/>
                      <a:pt x="147475" y="225085"/>
                      <a:pt x="113307" y="225085"/>
                    </a:cubicBezTo>
                    <a:cubicBezTo>
                      <a:pt x="-14585" y="225085"/>
                      <a:pt x="555" y="98064"/>
                      <a:pt x="555" y="98064"/>
                    </a:cubicBezTo>
                    <a:close/>
                    <a:moveTo>
                      <a:pt x="138567" y="91316"/>
                    </a:moveTo>
                    <a:lnTo>
                      <a:pt x="138567" y="84569"/>
                    </a:lnTo>
                    <a:cubicBezTo>
                      <a:pt x="138567" y="71075"/>
                      <a:pt x="128697" y="56952"/>
                      <a:pt x="111215" y="56952"/>
                    </a:cubicBezTo>
                    <a:cubicBezTo>
                      <a:pt x="93734" y="56952"/>
                      <a:pt x="82024" y="68644"/>
                      <a:pt x="82024" y="85785"/>
                    </a:cubicBezTo>
                    <a:lnTo>
                      <a:pt x="82024" y="91358"/>
                    </a:lnTo>
                    <a:lnTo>
                      <a:pt x="138567" y="91358"/>
                    </a:lnTo>
                    <a:close/>
                  </a:path>
                </a:pathLst>
              </a:custGeom>
              <a:solidFill>
                <a:schemeClr val="tx1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Dowolny kształt 52">
                <a:extLst>
                  <a:ext uri="{FF2B5EF4-FFF2-40B4-BE49-F238E27FC236}">
                    <a16:creationId xmlns:a16="http://schemas.microsoft.com/office/drawing/2014/main" id="{BAEBCA4F-B78F-FF33-0D25-A5F8A3FE8207}"/>
                  </a:ext>
                </a:extLst>
              </p:cNvPr>
              <p:cNvSpPr/>
              <p:nvPr/>
            </p:nvSpPr>
            <p:spPr>
              <a:xfrm>
                <a:off x="10835125" y="5098564"/>
                <a:ext cx="333278" cy="210208"/>
              </a:xfrm>
              <a:custGeom>
                <a:avLst/>
                <a:gdLst>
                  <a:gd name="connsiteX0" fmla="*/ 0 w 333278"/>
                  <a:gd name="connsiteY0" fmla="*/ 0 h 210208"/>
                  <a:gd name="connsiteX1" fmla="*/ 84438 w 333278"/>
                  <a:gd name="connsiteY1" fmla="*/ 0 h 210208"/>
                  <a:gd name="connsiteX2" fmla="*/ 100122 w 333278"/>
                  <a:gd name="connsiteY2" fmla="*/ 126225 h 210208"/>
                  <a:gd name="connsiteX3" fmla="*/ 101711 w 333278"/>
                  <a:gd name="connsiteY3" fmla="*/ 126225 h 210208"/>
                  <a:gd name="connsiteX4" fmla="*/ 130442 w 333278"/>
                  <a:gd name="connsiteY4" fmla="*/ 0 h 210208"/>
                  <a:gd name="connsiteX5" fmla="*/ 204133 w 333278"/>
                  <a:gd name="connsiteY5" fmla="*/ 0 h 210208"/>
                  <a:gd name="connsiteX6" fmla="*/ 230815 w 333278"/>
                  <a:gd name="connsiteY6" fmla="*/ 125806 h 210208"/>
                  <a:gd name="connsiteX7" fmla="*/ 232028 w 333278"/>
                  <a:gd name="connsiteY7" fmla="*/ 125806 h 210208"/>
                  <a:gd name="connsiteX8" fmla="*/ 249635 w 333278"/>
                  <a:gd name="connsiteY8" fmla="*/ 0 h 210208"/>
                  <a:gd name="connsiteX9" fmla="*/ 333278 w 333278"/>
                  <a:gd name="connsiteY9" fmla="*/ 0 h 210208"/>
                  <a:gd name="connsiteX10" fmla="*/ 282047 w 333278"/>
                  <a:gd name="connsiteY10" fmla="*/ 210208 h 210208"/>
                  <a:gd name="connsiteX11" fmla="*/ 192381 w 333278"/>
                  <a:gd name="connsiteY11" fmla="*/ 210208 h 210208"/>
                  <a:gd name="connsiteX12" fmla="*/ 167287 w 333278"/>
                  <a:gd name="connsiteY12" fmla="*/ 98944 h 210208"/>
                  <a:gd name="connsiteX13" fmla="*/ 166493 w 333278"/>
                  <a:gd name="connsiteY13" fmla="*/ 98944 h 210208"/>
                  <a:gd name="connsiteX14" fmla="*/ 142445 w 333278"/>
                  <a:gd name="connsiteY14" fmla="*/ 210208 h 210208"/>
                  <a:gd name="connsiteX15" fmla="*/ 52277 w 333278"/>
                  <a:gd name="connsiteY15" fmla="*/ 210208 h 210208"/>
                  <a:gd name="connsiteX16" fmla="*/ 0 w 333278"/>
                  <a:gd name="connsiteY16" fmla="*/ 0 h 21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33278" h="210208">
                    <a:moveTo>
                      <a:pt x="0" y="0"/>
                    </a:moveTo>
                    <a:lnTo>
                      <a:pt x="84438" y="0"/>
                    </a:lnTo>
                    <a:lnTo>
                      <a:pt x="100122" y="126225"/>
                    </a:lnTo>
                    <a:lnTo>
                      <a:pt x="101711" y="126225"/>
                    </a:lnTo>
                    <a:lnTo>
                      <a:pt x="130442" y="0"/>
                    </a:lnTo>
                    <a:lnTo>
                      <a:pt x="204133" y="0"/>
                    </a:lnTo>
                    <a:lnTo>
                      <a:pt x="230815" y="125806"/>
                    </a:lnTo>
                    <a:lnTo>
                      <a:pt x="232028" y="125806"/>
                    </a:lnTo>
                    <a:lnTo>
                      <a:pt x="249635" y="0"/>
                    </a:lnTo>
                    <a:lnTo>
                      <a:pt x="333278" y="0"/>
                    </a:lnTo>
                    <a:lnTo>
                      <a:pt x="282047" y="210208"/>
                    </a:lnTo>
                    <a:lnTo>
                      <a:pt x="192381" y="210208"/>
                    </a:lnTo>
                    <a:lnTo>
                      <a:pt x="167287" y="98944"/>
                    </a:lnTo>
                    <a:lnTo>
                      <a:pt x="166493" y="98944"/>
                    </a:lnTo>
                    <a:lnTo>
                      <a:pt x="142445" y="210208"/>
                    </a:lnTo>
                    <a:lnTo>
                      <a:pt x="52277" y="21020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Dowolny kształt 53">
                <a:extLst>
                  <a:ext uri="{FF2B5EF4-FFF2-40B4-BE49-F238E27FC236}">
                    <a16:creationId xmlns:a16="http://schemas.microsoft.com/office/drawing/2014/main" id="{7FC7320D-61FC-0043-3F88-0FBEA15D1D06}"/>
                  </a:ext>
                </a:extLst>
              </p:cNvPr>
              <p:cNvSpPr/>
              <p:nvPr/>
            </p:nvSpPr>
            <p:spPr>
              <a:xfrm>
                <a:off x="11362331" y="5097433"/>
                <a:ext cx="332149" cy="210208"/>
              </a:xfrm>
              <a:custGeom>
                <a:avLst/>
                <a:gdLst>
                  <a:gd name="connsiteX0" fmla="*/ 0 w 332149"/>
                  <a:gd name="connsiteY0" fmla="*/ 0 h 210208"/>
                  <a:gd name="connsiteX1" fmla="*/ 83267 w 332149"/>
                  <a:gd name="connsiteY1" fmla="*/ 0 h 210208"/>
                  <a:gd name="connsiteX2" fmla="*/ 100122 w 332149"/>
                  <a:gd name="connsiteY2" fmla="*/ 126225 h 210208"/>
                  <a:gd name="connsiteX3" fmla="*/ 101711 w 332149"/>
                  <a:gd name="connsiteY3" fmla="*/ 126225 h 210208"/>
                  <a:gd name="connsiteX4" fmla="*/ 129271 w 332149"/>
                  <a:gd name="connsiteY4" fmla="*/ 0 h 210208"/>
                  <a:gd name="connsiteX5" fmla="*/ 202794 w 332149"/>
                  <a:gd name="connsiteY5" fmla="*/ 0 h 210208"/>
                  <a:gd name="connsiteX6" fmla="*/ 230815 w 332149"/>
                  <a:gd name="connsiteY6" fmla="*/ 125806 h 210208"/>
                  <a:gd name="connsiteX7" fmla="*/ 232028 w 332149"/>
                  <a:gd name="connsiteY7" fmla="*/ 125806 h 210208"/>
                  <a:gd name="connsiteX8" fmla="*/ 248840 w 332149"/>
                  <a:gd name="connsiteY8" fmla="*/ 0 h 210208"/>
                  <a:gd name="connsiteX9" fmla="*/ 332149 w 332149"/>
                  <a:gd name="connsiteY9" fmla="*/ 0 h 210208"/>
                  <a:gd name="connsiteX10" fmla="*/ 281963 w 332149"/>
                  <a:gd name="connsiteY10" fmla="*/ 210208 h 210208"/>
                  <a:gd name="connsiteX11" fmla="*/ 190666 w 332149"/>
                  <a:gd name="connsiteY11" fmla="*/ 210208 h 210208"/>
                  <a:gd name="connsiteX12" fmla="*/ 166618 w 332149"/>
                  <a:gd name="connsiteY12" fmla="*/ 102045 h 210208"/>
                  <a:gd name="connsiteX13" fmla="*/ 165824 w 332149"/>
                  <a:gd name="connsiteY13" fmla="*/ 102045 h 210208"/>
                  <a:gd name="connsiteX14" fmla="*/ 141860 w 332149"/>
                  <a:gd name="connsiteY14" fmla="*/ 210208 h 210208"/>
                  <a:gd name="connsiteX15" fmla="*/ 50563 w 332149"/>
                  <a:gd name="connsiteY15" fmla="*/ 210208 h 210208"/>
                  <a:gd name="connsiteX16" fmla="*/ 42 w 332149"/>
                  <a:gd name="connsiteY16" fmla="*/ 0 h 21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32149" h="210208">
                    <a:moveTo>
                      <a:pt x="0" y="0"/>
                    </a:moveTo>
                    <a:lnTo>
                      <a:pt x="83267" y="0"/>
                    </a:lnTo>
                    <a:lnTo>
                      <a:pt x="100122" y="126225"/>
                    </a:lnTo>
                    <a:lnTo>
                      <a:pt x="101711" y="126225"/>
                    </a:lnTo>
                    <a:lnTo>
                      <a:pt x="129271" y="0"/>
                    </a:lnTo>
                    <a:lnTo>
                      <a:pt x="202794" y="0"/>
                    </a:lnTo>
                    <a:lnTo>
                      <a:pt x="230815" y="125806"/>
                    </a:lnTo>
                    <a:lnTo>
                      <a:pt x="232028" y="125806"/>
                    </a:lnTo>
                    <a:lnTo>
                      <a:pt x="248840" y="0"/>
                    </a:lnTo>
                    <a:lnTo>
                      <a:pt x="332149" y="0"/>
                    </a:lnTo>
                    <a:lnTo>
                      <a:pt x="281963" y="210208"/>
                    </a:lnTo>
                    <a:lnTo>
                      <a:pt x="190666" y="210208"/>
                    </a:lnTo>
                    <a:lnTo>
                      <a:pt x="166618" y="102045"/>
                    </a:lnTo>
                    <a:lnTo>
                      <a:pt x="165824" y="102045"/>
                    </a:lnTo>
                    <a:lnTo>
                      <a:pt x="141860" y="210208"/>
                    </a:lnTo>
                    <a:lnTo>
                      <a:pt x="50563" y="210208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tx1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55" name="Dowolny kształt 54">
                <a:extLst>
                  <a:ext uri="{FF2B5EF4-FFF2-40B4-BE49-F238E27FC236}">
                    <a16:creationId xmlns:a16="http://schemas.microsoft.com/office/drawing/2014/main" id="{839ECDEC-4F65-80A0-C1DC-67A0A00364B4}"/>
                  </a:ext>
                </a:extLst>
              </p:cNvPr>
              <p:cNvSpPr/>
              <p:nvPr/>
            </p:nvSpPr>
            <p:spPr>
              <a:xfrm>
                <a:off x="12130390" y="4998573"/>
                <a:ext cx="241897" cy="310450"/>
              </a:xfrm>
              <a:custGeom>
                <a:avLst/>
                <a:gdLst>
                  <a:gd name="connsiteX0" fmla="*/ 42 w 241897"/>
                  <a:gd name="connsiteY0" fmla="*/ 0 h 310450"/>
                  <a:gd name="connsiteX1" fmla="*/ 85066 w 241897"/>
                  <a:gd name="connsiteY1" fmla="*/ 0 h 310450"/>
                  <a:gd name="connsiteX2" fmla="*/ 84898 w 241897"/>
                  <a:gd name="connsiteY2" fmla="*/ 182926 h 310450"/>
                  <a:gd name="connsiteX3" fmla="*/ 145707 w 241897"/>
                  <a:gd name="connsiteY3" fmla="*/ 98902 h 310450"/>
                  <a:gd name="connsiteX4" fmla="*/ 238426 w 241897"/>
                  <a:gd name="connsiteY4" fmla="*/ 98902 h 310450"/>
                  <a:gd name="connsiteX5" fmla="*/ 162436 w 241897"/>
                  <a:gd name="connsiteY5" fmla="*/ 194702 h 310450"/>
                  <a:gd name="connsiteX6" fmla="*/ 241898 w 241897"/>
                  <a:gd name="connsiteY6" fmla="*/ 310451 h 310450"/>
                  <a:gd name="connsiteX7" fmla="*/ 143616 w 241897"/>
                  <a:gd name="connsiteY7" fmla="*/ 310451 h 310450"/>
                  <a:gd name="connsiteX8" fmla="*/ 84898 w 241897"/>
                  <a:gd name="connsiteY8" fmla="*/ 217332 h 310450"/>
                  <a:gd name="connsiteX9" fmla="*/ 84898 w 241897"/>
                  <a:gd name="connsiteY9" fmla="*/ 310367 h 310450"/>
                  <a:gd name="connsiteX10" fmla="*/ 0 w 241897"/>
                  <a:gd name="connsiteY10" fmla="*/ 310367 h 310450"/>
                  <a:gd name="connsiteX11" fmla="*/ 0 w 241897"/>
                  <a:gd name="connsiteY11" fmla="*/ 0 h 310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41897" h="310450">
                    <a:moveTo>
                      <a:pt x="42" y="0"/>
                    </a:moveTo>
                    <a:lnTo>
                      <a:pt x="85066" y="0"/>
                    </a:lnTo>
                    <a:lnTo>
                      <a:pt x="84898" y="182926"/>
                    </a:lnTo>
                    <a:lnTo>
                      <a:pt x="145707" y="98902"/>
                    </a:lnTo>
                    <a:lnTo>
                      <a:pt x="238426" y="98902"/>
                    </a:lnTo>
                    <a:lnTo>
                      <a:pt x="162436" y="194702"/>
                    </a:lnTo>
                    <a:lnTo>
                      <a:pt x="241898" y="310451"/>
                    </a:lnTo>
                    <a:lnTo>
                      <a:pt x="143616" y="310451"/>
                    </a:lnTo>
                    <a:lnTo>
                      <a:pt x="84898" y="217332"/>
                    </a:lnTo>
                    <a:lnTo>
                      <a:pt x="84898" y="310367"/>
                    </a:lnTo>
                    <a:lnTo>
                      <a:pt x="0" y="3103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" name="Dowolny kształt 55">
              <a:extLst>
                <a:ext uri="{FF2B5EF4-FFF2-40B4-BE49-F238E27FC236}">
                  <a16:creationId xmlns:a16="http://schemas.microsoft.com/office/drawing/2014/main" id="{52424EC8-EBBC-404D-AB00-4DBD6C96926F}"/>
                </a:ext>
              </a:extLst>
            </p:cNvPr>
            <p:cNvSpPr/>
            <p:nvPr/>
          </p:nvSpPr>
          <p:spPr>
            <a:xfrm>
              <a:off x="11680124" y="5091105"/>
              <a:ext cx="219782" cy="225085"/>
            </a:xfrm>
            <a:custGeom>
              <a:avLst/>
              <a:gdLst>
                <a:gd name="connsiteX0" fmla="*/ 555 w 219782"/>
                <a:gd name="connsiteY0" fmla="*/ 98064 h 225085"/>
                <a:gd name="connsiteX1" fmla="*/ 112805 w 219782"/>
                <a:gd name="connsiteY1" fmla="*/ 0 h 225085"/>
                <a:gd name="connsiteX2" fmla="*/ 219409 w 219782"/>
                <a:gd name="connsiteY2" fmla="*/ 133601 h 225085"/>
                <a:gd name="connsiteX3" fmla="*/ 83153 w 219782"/>
                <a:gd name="connsiteY3" fmla="*/ 133936 h 225085"/>
                <a:gd name="connsiteX4" fmla="*/ 83153 w 219782"/>
                <a:gd name="connsiteY4" fmla="*/ 142695 h 225085"/>
                <a:gd name="connsiteX5" fmla="*/ 111383 w 219782"/>
                <a:gd name="connsiteY5" fmla="*/ 169558 h 225085"/>
                <a:gd name="connsiteX6" fmla="*/ 138400 w 219782"/>
                <a:gd name="connsiteY6" fmla="*/ 147221 h 225085"/>
                <a:gd name="connsiteX7" fmla="*/ 217903 w 219782"/>
                <a:gd name="connsiteY7" fmla="*/ 147556 h 225085"/>
                <a:gd name="connsiteX8" fmla="*/ 113307 w 219782"/>
                <a:gd name="connsiteY8" fmla="*/ 225085 h 225085"/>
                <a:gd name="connsiteX9" fmla="*/ 555 w 219782"/>
                <a:gd name="connsiteY9" fmla="*/ 98064 h 225085"/>
                <a:gd name="connsiteX10" fmla="*/ 138567 w 219782"/>
                <a:gd name="connsiteY10" fmla="*/ 91358 h 225085"/>
                <a:gd name="connsiteX11" fmla="*/ 138567 w 219782"/>
                <a:gd name="connsiteY11" fmla="*/ 84611 h 225085"/>
                <a:gd name="connsiteX12" fmla="*/ 111215 w 219782"/>
                <a:gd name="connsiteY12" fmla="*/ 56994 h 225085"/>
                <a:gd name="connsiteX13" fmla="*/ 82024 w 219782"/>
                <a:gd name="connsiteY13" fmla="*/ 85827 h 225085"/>
                <a:gd name="connsiteX14" fmla="*/ 82024 w 219782"/>
                <a:gd name="connsiteY14" fmla="*/ 91400 h 225085"/>
                <a:gd name="connsiteX15" fmla="*/ 138567 w 219782"/>
                <a:gd name="connsiteY15" fmla="*/ 91400 h 225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782" h="225085">
                  <a:moveTo>
                    <a:pt x="555" y="98064"/>
                  </a:moveTo>
                  <a:cubicBezTo>
                    <a:pt x="555" y="34364"/>
                    <a:pt x="61155" y="0"/>
                    <a:pt x="112805" y="0"/>
                  </a:cubicBezTo>
                  <a:cubicBezTo>
                    <a:pt x="231872" y="0"/>
                    <a:pt x="219409" y="133601"/>
                    <a:pt x="219409" y="133601"/>
                  </a:cubicBezTo>
                  <a:lnTo>
                    <a:pt x="83153" y="133936"/>
                  </a:lnTo>
                  <a:lnTo>
                    <a:pt x="83153" y="142695"/>
                  </a:lnTo>
                  <a:cubicBezTo>
                    <a:pt x="83153" y="166205"/>
                    <a:pt x="101764" y="169558"/>
                    <a:pt x="111383" y="169558"/>
                  </a:cubicBezTo>
                  <a:cubicBezTo>
                    <a:pt x="129659" y="169558"/>
                    <a:pt x="138065" y="160841"/>
                    <a:pt x="138400" y="147221"/>
                  </a:cubicBezTo>
                  <a:lnTo>
                    <a:pt x="217903" y="147556"/>
                  </a:lnTo>
                  <a:cubicBezTo>
                    <a:pt x="212550" y="214985"/>
                    <a:pt x="147475" y="225085"/>
                    <a:pt x="113307" y="225085"/>
                  </a:cubicBezTo>
                  <a:cubicBezTo>
                    <a:pt x="-14585" y="225085"/>
                    <a:pt x="555" y="98064"/>
                    <a:pt x="555" y="98064"/>
                  </a:cubicBezTo>
                  <a:close/>
                  <a:moveTo>
                    <a:pt x="138567" y="91358"/>
                  </a:moveTo>
                  <a:lnTo>
                    <a:pt x="138567" y="84611"/>
                  </a:lnTo>
                  <a:cubicBezTo>
                    <a:pt x="138567" y="71117"/>
                    <a:pt x="128697" y="56994"/>
                    <a:pt x="111215" y="56994"/>
                  </a:cubicBezTo>
                  <a:cubicBezTo>
                    <a:pt x="93734" y="56994"/>
                    <a:pt x="82024" y="68686"/>
                    <a:pt x="82024" y="85827"/>
                  </a:cubicBezTo>
                  <a:lnTo>
                    <a:pt x="82024" y="91400"/>
                  </a:lnTo>
                  <a:lnTo>
                    <a:pt x="138567" y="91400"/>
                  </a:lnTo>
                  <a:close/>
                </a:path>
              </a:pathLst>
            </a:custGeom>
            <a:solidFill>
              <a:schemeClr val="tx1"/>
            </a:solidFill>
            <a:ln w="4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57" name="Dowolny kształt 56">
              <a:extLst>
                <a:ext uri="{FF2B5EF4-FFF2-40B4-BE49-F238E27FC236}">
                  <a16:creationId xmlns:a16="http://schemas.microsoft.com/office/drawing/2014/main" id="{CB6141A7-DE11-EF9E-D6D7-58D7B6EF3FC3}"/>
                </a:ext>
              </a:extLst>
            </p:cNvPr>
            <p:cNvSpPr/>
            <p:nvPr/>
          </p:nvSpPr>
          <p:spPr>
            <a:xfrm>
              <a:off x="11903871" y="5091105"/>
              <a:ext cx="219782" cy="225085"/>
            </a:xfrm>
            <a:custGeom>
              <a:avLst/>
              <a:gdLst>
                <a:gd name="connsiteX0" fmla="*/ 555 w 219782"/>
                <a:gd name="connsiteY0" fmla="*/ 98064 h 225085"/>
                <a:gd name="connsiteX1" fmla="*/ 112805 w 219782"/>
                <a:gd name="connsiteY1" fmla="*/ 0 h 225085"/>
                <a:gd name="connsiteX2" fmla="*/ 219409 w 219782"/>
                <a:gd name="connsiteY2" fmla="*/ 133601 h 225085"/>
                <a:gd name="connsiteX3" fmla="*/ 83153 w 219782"/>
                <a:gd name="connsiteY3" fmla="*/ 133936 h 225085"/>
                <a:gd name="connsiteX4" fmla="*/ 83153 w 219782"/>
                <a:gd name="connsiteY4" fmla="*/ 142695 h 225085"/>
                <a:gd name="connsiteX5" fmla="*/ 111383 w 219782"/>
                <a:gd name="connsiteY5" fmla="*/ 169558 h 225085"/>
                <a:gd name="connsiteX6" fmla="*/ 138400 w 219782"/>
                <a:gd name="connsiteY6" fmla="*/ 147221 h 225085"/>
                <a:gd name="connsiteX7" fmla="*/ 217903 w 219782"/>
                <a:gd name="connsiteY7" fmla="*/ 147556 h 225085"/>
                <a:gd name="connsiteX8" fmla="*/ 113307 w 219782"/>
                <a:gd name="connsiteY8" fmla="*/ 225085 h 225085"/>
                <a:gd name="connsiteX9" fmla="*/ 555 w 219782"/>
                <a:gd name="connsiteY9" fmla="*/ 98064 h 225085"/>
                <a:gd name="connsiteX10" fmla="*/ 138567 w 219782"/>
                <a:gd name="connsiteY10" fmla="*/ 91358 h 225085"/>
                <a:gd name="connsiteX11" fmla="*/ 138567 w 219782"/>
                <a:gd name="connsiteY11" fmla="*/ 84611 h 225085"/>
                <a:gd name="connsiteX12" fmla="*/ 111215 w 219782"/>
                <a:gd name="connsiteY12" fmla="*/ 56994 h 225085"/>
                <a:gd name="connsiteX13" fmla="*/ 82024 w 219782"/>
                <a:gd name="connsiteY13" fmla="*/ 85827 h 225085"/>
                <a:gd name="connsiteX14" fmla="*/ 82024 w 219782"/>
                <a:gd name="connsiteY14" fmla="*/ 91400 h 225085"/>
                <a:gd name="connsiteX15" fmla="*/ 138567 w 219782"/>
                <a:gd name="connsiteY15" fmla="*/ 91400 h 225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19782" h="225085">
                  <a:moveTo>
                    <a:pt x="555" y="98064"/>
                  </a:moveTo>
                  <a:cubicBezTo>
                    <a:pt x="555" y="34364"/>
                    <a:pt x="61155" y="0"/>
                    <a:pt x="112805" y="0"/>
                  </a:cubicBezTo>
                  <a:cubicBezTo>
                    <a:pt x="231872" y="0"/>
                    <a:pt x="219409" y="133601"/>
                    <a:pt x="219409" y="133601"/>
                  </a:cubicBezTo>
                  <a:lnTo>
                    <a:pt x="83153" y="133936"/>
                  </a:lnTo>
                  <a:lnTo>
                    <a:pt x="83153" y="142695"/>
                  </a:lnTo>
                  <a:cubicBezTo>
                    <a:pt x="83153" y="166205"/>
                    <a:pt x="101764" y="169558"/>
                    <a:pt x="111383" y="169558"/>
                  </a:cubicBezTo>
                  <a:cubicBezTo>
                    <a:pt x="129659" y="169558"/>
                    <a:pt x="138065" y="160841"/>
                    <a:pt x="138400" y="147221"/>
                  </a:cubicBezTo>
                  <a:lnTo>
                    <a:pt x="217903" y="147556"/>
                  </a:lnTo>
                  <a:cubicBezTo>
                    <a:pt x="212550" y="214985"/>
                    <a:pt x="147475" y="225085"/>
                    <a:pt x="113307" y="225085"/>
                  </a:cubicBezTo>
                  <a:cubicBezTo>
                    <a:pt x="-14585" y="225085"/>
                    <a:pt x="555" y="98064"/>
                    <a:pt x="555" y="98064"/>
                  </a:cubicBezTo>
                  <a:close/>
                  <a:moveTo>
                    <a:pt x="138567" y="91358"/>
                  </a:moveTo>
                  <a:lnTo>
                    <a:pt x="138567" y="84611"/>
                  </a:lnTo>
                  <a:cubicBezTo>
                    <a:pt x="138567" y="71117"/>
                    <a:pt x="128697" y="56994"/>
                    <a:pt x="111215" y="56994"/>
                  </a:cubicBezTo>
                  <a:cubicBezTo>
                    <a:pt x="93734" y="56994"/>
                    <a:pt x="82024" y="68686"/>
                    <a:pt x="82024" y="85827"/>
                  </a:cubicBezTo>
                  <a:lnTo>
                    <a:pt x="82024" y="91400"/>
                  </a:lnTo>
                  <a:lnTo>
                    <a:pt x="138567" y="91400"/>
                  </a:lnTo>
                  <a:close/>
                </a:path>
              </a:pathLst>
            </a:custGeom>
            <a:solidFill>
              <a:schemeClr val="tx1"/>
            </a:solidFill>
            <a:ln w="4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sp>
          <p:nvSpPr>
            <p:cNvPr id="58" name="Dowolny kształt 57">
              <a:extLst>
                <a:ext uri="{FF2B5EF4-FFF2-40B4-BE49-F238E27FC236}">
                  <a16:creationId xmlns:a16="http://schemas.microsoft.com/office/drawing/2014/main" id="{C2B1F952-F0A1-22C4-A7FF-E668A6F7BF83}"/>
                </a:ext>
              </a:extLst>
            </p:cNvPr>
            <p:cNvSpPr/>
            <p:nvPr/>
          </p:nvSpPr>
          <p:spPr>
            <a:xfrm>
              <a:off x="11160173" y="5090015"/>
              <a:ext cx="214704" cy="226434"/>
            </a:xfrm>
            <a:custGeom>
              <a:avLst/>
              <a:gdLst>
                <a:gd name="connsiteX0" fmla="*/ 128970 w 214704"/>
                <a:gd name="connsiteY0" fmla="*/ 73883 h 226434"/>
                <a:gd name="connsiteX1" fmla="*/ 209143 w 214704"/>
                <a:gd name="connsiteY1" fmla="*/ 73883 h 226434"/>
                <a:gd name="connsiteX2" fmla="*/ 108059 w 214704"/>
                <a:gd name="connsiteY2" fmla="*/ 0 h 226434"/>
                <a:gd name="connsiteX3" fmla="*/ 1748 w 214704"/>
                <a:gd name="connsiteY3" fmla="*/ 69357 h 226434"/>
                <a:gd name="connsiteX4" fmla="*/ 134532 w 214704"/>
                <a:gd name="connsiteY4" fmla="*/ 159793 h 226434"/>
                <a:gd name="connsiteX5" fmla="*/ 105633 w 214704"/>
                <a:gd name="connsiteY5" fmla="*/ 172366 h 226434"/>
                <a:gd name="connsiteX6" fmla="*/ 81920 w 214704"/>
                <a:gd name="connsiteY6" fmla="*/ 150029 h 226434"/>
                <a:gd name="connsiteX7" fmla="*/ 33 w 214704"/>
                <a:gd name="connsiteY7" fmla="*/ 150029 h 226434"/>
                <a:gd name="connsiteX8" fmla="*/ 34202 w 214704"/>
                <a:gd name="connsiteY8" fmla="*/ 212178 h 226434"/>
                <a:gd name="connsiteX9" fmla="*/ 133863 w 214704"/>
                <a:gd name="connsiteY9" fmla="*/ 225085 h 226434"/>
                <a:gd name="connsiteX10" fmla="*/ 214705 w 214704"/>
                <a:gd name="connsiteY10" fmla="*/ 150699 h 226434"/>
                <a:gd name="connsiteX11" fmla="*/ 146744 w 214704"/>
                <a:gd name="connsiteY11" fmla="*/ 90185 h 226434"/>
                <a:gd name="connsiteX12" fmla="*/ 81126 w 214704"/>
                <a:gd name="connsiteY12" fmla="*/ 66340 h 226434"/>
                <a:gd name="connsiteX13" fmla="*/ 107306 w 214704"/>
                <a:gd name="connsiteY13" fmla="*/ 56366 h 226434"/>
                <a:gd name="connsiteX14" fmla="*/ 128970 w 214704"/>
                <a:gd name="connsiteY14" fmla="*/ 73841 h 22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4704" h="226434">
                  <a:moveTo>
                    <a:pt x="128970" y="73883"/>
                  </a:moveTo>
                  <a:lnTo>
                    <a:pt x="209143" y="73883"/>
                  </a:lnTo>
                  <a:cubicBezTo>
                    <a:pt x="209143" y="73883"/>
                    <a:pt x="218552" y="0"/>
                    <a:pt x="108059" y="0"/>
                  </a:cubicBezTo>
                  <a:cubicBezTo>
                    <a:pt x="64857" y="0"/>
                    <a:pt x="1539" y="12069"/>
                    <a:pt x="1748" y="69357"/>
                  </a:cubicBezTo>
                  <a:cubicBezTo>
                    <a:pt x="1748" y="148981"/>
                    <a:pt x="134532" y="127315"/>
                    <a:pt x="134532" y="159793"/>
                  </a:cubicBezTo>
                  <a:cubicBezTo>
                    <a:pt x="134532" y="173413"/>
                    <a:pt x="115252" y="172366"/>
                    <a:pt x="105633" y="172366"/>
                  </a:cubicBezTo>
                  <a:cubicBezTo>
                    <a:pt x="78784" y="172366"/>
                    <a:pt x="81920" y="150029"/>
                    <a:pt x="81920" y="150029"/>
                  </a:cubicBezTo>
                  <a:lnTo>
                    <a:pt x="33" y="150029"/>
                  </a:lnTo>
                  <a:cubicBezTo>
                    <a:pt x="33" y="150029"/>
                    <a:pt x="-2392" y="194744"/>
                    <a:pt x="34202" y="212178"/>
                  </a:cubicBezTo>
                  <a:cubicBezTo>
                    <a:pt x="71130" y="229779"/>
                    <a:pt x="120647" y="226845"/>
                    <a:pt x="133863" y="225085"/>
                  </a:cubicBezTo>
                  <a:cubicBezTo>
                    <a:pt x="147079" y="223325"/>
                    <a:pt x="214705" y="218757"/>
                    <a:pt x="214705" y="150699"/>
                  </a:cubicBezTo>
                  <a:cubicBezTo>
                    <a:pt x="214705" y="107409"/>
                    <a:pt x="166902" y="96471"/>
                    <a:pt x="146744" y="90185"/>
                  </a:cubicBezTo>
                  <a:cubicBezTo>
                    <a:pt x="116758" y="80840"/>
                    <a:pt x="81126" y="77697"/>
                    <a:pt x="81126" y="66340"/>
                  </a:cubicBezTo>
                  <a:cubicBezTo>
                    <a:pt x="81126" y="57958"/>
                    <a:pt x="94174" y="55695"/>
                    <a:pt x="107306" y="56366"/>
                  </a:cubicBezTo>
                  <a:cubicBezTo>
                    <a:pt x="134532" y="57078"/>
                    <a:pt x="128970" y="73841"/>
                    <a:pt x="128970" y="73841"/>
                  </a:cubicBezTo>
                  <a:close/>
                </a:path>
              </a:pathLst>
            </a:custGeom>
            <a:solidFill>
              <a:schemeClr val="tx1"/>
            </a:solidFill>
            <a:ln w="4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  <p:grpSp>
          <p:nvGrpSpPr>
            <p:cNvPr id="59" name="Grafika 33">
              <a:extLst>
                <a:ext uri="{FF2B5EF4-FFF2-40B4-BE49-F238E27FC236}">
                  <a16:creationId xmlns:a16="http://schemas.microsoft.com/office/drawing/2014/main" id="{42894D52-D8E1-9C8B-A199-31434BC24C50}"/>
                </a:ext>
              </a:extLst>
            </p:cNvPr>
            <p:cNvGrpSpPr/>
            <p:nvPr/>
          </p:nvGrpSpPr>
          <p:grpSpPr>
            <a:xfrm>
              <a:off x="11843157" y="4998279"/>
              <a:ext cx="254402" cy="37297"/>
              <a:chOff x="11843157" y="4998279"/>
              <a:chExt cx="254402" cy="37297"/>
            </a:xfrm>
            <a:solidFill>
              <a:srgbClr val="231F20"/>
            </a:solidFill>
          </p:grpSpPr>
          <p:sp>
            <p:nvSpPr>
              <p:cNvPr id="60" name="Dowolny kształt 59">
                <a:extLst>
                  <a:ext uri="{FF2B5EF4-FFF2-40B4-BE49-F238E27FC236}">
                    <a16:creationId xmlns:a16="http://schemas.microsoft.com/office/drawing/2014/main" id="{619E2C53-BBB4-D38B-2BF6-F1291E74DB61}"/>
                  </a:ext>
                </a:extLst>
              </p:cNvPr>
              <p:cNvSpPr/>
              <p:nvPr/>
            </p:nvSpPr>
            <p:spPr>
              <a:xfrm>
                <a:off x="11843157" y="4999746"/>
                <a:ext cx="30655" cy="34028"/>
              </a:xfrm>
              <a:custGeom>
                <a:avLst/>
                <a:gdLst>
                  <a:gd name="connsiteX0" fmla="*/ 0 w 30655"/>
                  <a:gd name="connsiteY0" fmla="*/ 0 h 34028"/>
                  <a:gd name="connsiteX1" fmla="*/ 17816 w 30655"/>
                  <a:gd name="connsiteY1" fmla="*/ 0 h 34028"/>
                  <a:gd name="connsiteX2" fmla="*/ 30655 w 30655"/>
                  <a:gd name="connsiteY2" fmla="*/ 10561 h 34028"/>
                  <a:gd name="connsiteX3" fmla="*/ 17816 w 30655"/>
                  <a:gd name="connsiteY3" fmla="*/ 23217 h 34028"/>
                  <a:gd name="connsiteX4" fmla="*/ 11250 w 30655"/>
                  <a:gd name="connsiteY4" fmla="*/ 23217 h 34028"/>
                  <a:gd name="connsiteX5" fmla="*/ 11250 w 30655"/>
                  <a:gd name="connsiteY5" fmla="*/ 34029 h 34028"/>
                  <a:gd name="connsiteX6" fmla="*/ 0 w 30655"/>
                  <a:gd name="connsiteY6" fmla="*/ 34029 h 34028"/>
                  <a:gd name="connsiteX7" fmla="*/ 0 w 30655"/>
                  <a:gd name="connsiteY7" fmla="*/ 0 h 34028"/>
                  <a:gd name="connsiteX8" fmla="*/ 15725 w 30655"/>
                  <a:gd name="connsiteY8" fmla="*/ 15003 h 34028"/>
                  <a:gd name="connsiteX9" fmla="*/ 19991 w 30655"/>
                  <a:gd name="connsiteY9" fmla="*/ 11776 h 34028"/>
                  <a:gd name="connsiteX10" fmla="*/ 15767 w 30655"/>
                  <a:gd name="connsiteY10" fmla="*/ 8256 h 34028"/>
                  <a:gd name="connsiteX11" fmla="*/ 11250 w 30655"/>
                  <a:gd name="connsiteY11" fmla="*/ 8256 h 34028"/>
                  <a:gd name="connsiteX12" fmla="*/ 11250 w 30655"/>
                  <a:gd name="connsiteY12" fmla="*/ 15045 h 34028"/>
                  <a:gd name="connsiteX13" fmla="*/ 15725 w 30655"/>
                  <a:gd name="connsiteY13" fmla="*/ 15045 h 34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0655" h="34028">
                    <a:moveTo>
                      <a:pt x="0" y="0"/>
                    </a:moveTo>
                    <a:lnTo>
                      <a:pt x="17816" y="0"/>
                    </a:lnTo>
                    <a:cubicBezTo>
                      <a:pt x="26724" y="0"/>
                      <a:pt x="30655" y="4568"/>
                      <a:pt x="30655" y="10561"/>
                    </a:cubicBezTo>
                    <a:cubicBezTo>
                      <a:pt x="30655" y="16553"/>
                      <a:pt x="27101" y="23217"/>
                      <a:pt x="17816" y="23217"/>
                    </a:cubicBezTo>
                    <a:lnTo>
                      <a:pt x="11250" y="23217"/>
                    </a:lnTo>
                    <a:lnTo>
                      <a:pt x="11250" y="34029"/>
                    </a:lnTo>
                    <a:lnTo>
                      <a:pt x="0" y="34029"/>
                    </a:lnTo>
                    <a:lnTo>
                      <a:pt x="0" y="0"/>
                    </a:lnTo>
                    <a:close/>
                    <a:moveTo>
                      <a:pt x="15725" y="15003"/>
                    </a:moveTo>
                    <a:cubicBezTo>
                      <a:pt x="18318" y="15003"/>
                      <a:pt x="19991" y="13788"/>
                      <a:pt x="19991" y="11776"/>
                    </a:cubicBezTo>
                    <a:cubicBezTo>
                      <a:pt x="19991" y="9764"/>
                      <a:pt x="18485" y="8256"/>
                      <a:pt x="15767" y="8256"/>
                    </a:cubicBezTo>
                    <a:lnTo>
                      <a:pt x="11250" y="8256"/>
                    </a:lnTo>
                    <a:lnTo>
                      <a:pt x="11250" y="15045"/>
                    </a:lnTo>
                    <a:lnTo>
                      <a:pt x="15725" y="15045"/>
                    </a:lnTo>
                    <a:close/>
                  </a:path>
                </a:pathLst>
              </a:custGeom>
              <a:solidFill>
                <a:srgbClr val="231F20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Dowolny kształt 60">
                <a:extLst>
                  <a:ext uri="{FF2B5EF4-FFF2-40B4-BE49-F238E27FC236}">
                    <a16:creationId xmlns:a16="http://schemas.microsoft.com/office/drawing/2014/main" id="{D9993187-01E9-C510-8D18-9FBA2AF15175}"/>
                  </a:ext>
                </a:extLst>
              </p:cNvPr>
              <p:cNvSpPr/>
              <p:nvPr/>
            </p:nvSpPr>
            <p:spPr>
              <a:xfrm>
                <a:off x="11885690" y="4998279"/>
                <a:ext cx="33875" cy="36710"/>
              </a:xfrm>
              <a:custGeom>
                <a:avLst/>
                <a:gdLst>
                  <a:gd name="connsiteX0" fmla="*/ 42 w 33875"/>
                  <a:gd name="connsiteY0" fmla="*/ 23133 h 36710"/>
                  <a:gd name="connsiteX1" fmla="*/ 42 w 33875"/>
                  <a:gd name="connsiteY1" fmla="*/ 13955 h 36710"/>
                  <a:gd name="connsiteX2" fmla="*/ 16980 w 33875"/>
                  <a:gd name="connsiteY2" fmla="*/ 0 h 36710"/>
                  <a:gd name="connsiteX3" fmla="*/ 33876 w 33875"/>
                  <a:gd name="connsiteY3" fmla="*/ 13955 h 36710"/>
                  <a:gd name="connsiteX4" fmla="*/ 33876 w 33875"/>
                  <a:gd name="connsiteY4" fmla="*/ 23091 h 36710"/>
                  <a:gd name="connsiteX5" fmla="*/ 17105 w 33875"/>
                  <a:gd name="connsiteY5" fmla="*/ 36711 h 36710"/>
                  <a:gd name="connsiteX6" fmla="*/ 0 w 33875"/>
                  <a:gd name="connsiteY6" fmla="*/ 23133 h 36710"/>
                  <a:gd name="connsiteX7" fmla="*/ 21789 w 33875"/>
                  <a:gd name="connsiteY7" fmla="*/ 23342 h 36710"/>
                  <a:gd name="connsiteX8" fmla="*/ 21789 w 33875"/>
                  <a:gd name="connsiteY8" fmla="*/ 13578 h 36710"/>
                  <a:gd name="connsiteX9" fmla="*/ 17105 w 33875"/>
                  <a:gd name="connsiteY9" fmla="*/ 9303 h 36710"/>
                  <a:gd name="connsiteX10" fmla="*/ 12421 w 33875"/>
                  <a:gd name="connsiteY10" fmla="*/ 13578 h 36710"/>
                  <a:gd name="connsiteX11" fmla="*/ 12421 w 33875"/>
                  <a:gd name="connsiteY11" fmla="*/ 23133 h 36710"/>
                  <a:gd name="connsiteX12" fmla="*/ 17147 w 33875"/>
                  <a:gd name="connsiteY12" fmla="*/ 28204 h 36710"/>
                  <a:gd name="connsiteX13" fmla="*/ 21747 w 33875"/>
                  <a:gd name="connsiteY13" fmla="*/ 23342 h 36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875" h="36710">
                    <a:moveTo>
                      <a:pt x="42" y="23133"/>
                    </a:moveTo>
                    <a:lnTo>
                      <a:pt x="42" y="13955"/>
                    </a:lnTo>
                    <a:cubicBezTo>
                      <a:pt x="42" y="4275"/>
                      <a:pt x="8699" y="0"/>
                      <a:pt x="16980" y="0"/>
                    </a:cubicBezTo>
                    <a:cubicBezTo>
                      <a:pt x="25260" y="0"/>
                      <a:pt x="33876" y="3478"/>
                      <a:pt x="33876" y="13955"/>
                    </a:cubicBezTo>
                    <a:lnTo>
                      <a:pt x="33876" y="23091"/>
                    </a:lnTo>
                    <a:cubicBezTo>
                      <a:pt x="33876" y="33358"/>
                      <a:pt x="25051" y="36711"/>
                      <a:pt x="17105" y="36711"/>
                    </a:cubicBezTo>
                    <a:cubicBezTo>
                      <a:pt x="9159" y="36711"/>
                      <a:pt x="0" y="33694"/>
                      <a:pt x="0" y="23133"/>
                    </a:cubicBezTo>
                    <a:close/>
                    <a:moveTo>
                      <a:pt x="21789" y="23342"/>
                    </a:moveTo>
                    <a:lnTo>
                      <a:pt x="21789" y="13578"/>
                    </a:lnTo>
                    <a:cubicBezTo>
                      <a:pt x="21789" y="10351"/>
                      <a:pt x="19614" y="9303"/>
                      <a:pt x="17105" y="9303"/>
                    </a:cubicBezTo>
                    <a:cubicBezTo>
                      <a:pt x="14094" y="9303"/>
                      <a:pt x="12421" y="10309"/>
                      <a:pt x="12421" y="13578"/>
                    </a:cubicBezTo>
                    <a:lnTo>
                      <a:pt x="12421" y="23133"/>
                    </a:lnTo>
                    <a:cubicBezTo>
                      <a:pt x="12421" y="26402"/>
                      <a:pt x="14010" y="28204"/>
                      <a:pt x="17147" y="28204"/>
                    </a:cubicBezTo>
                    <a:cubicBezTo>
                      <a:pt x="19991" y="28204"/>
                      <a:pt x="21747" y="26360"/>
                      <a:pt x="21747" y="23342"/>
                    </a:cubicBezTo>
                    <a:close/>
                  </a:path>
                </a:pathLst>
              </a:custGeom>
              <a:solidFill>
                <a:srgbClr val="231F20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Dowolny kształt 61">
                <a:extLst>
                  <a:ext uri="{FF2B5EF4-FFF2-40B4-BE49-F238E27FC236}">
                    <a16:creationId xmlns:a16="http://schemas.microsoft.com/office/drawing/2014/main" id="{73432DCF-4366-4D5B-C512-6BF100AE677B}"/>
                  </a:ext>
                </a:extLst>
              </p:cNvPr>
              <p:cNvSpPr/>
              <p:nvPr/>
            </p:nvSpPr>
            <p:spPr>
              <a:xfrm>
                <a:off x="11933032" y="4999746"/>
                <a:ext cx="27853" cy="34573"/>
              </a:xfrm>
              <a:custGeom>
                <a:avLst/>
                <a:gdLst>
                  <a:gd name="connsiteX0" fmla="*/ 0 w 27853"/>
                  <a:gd name="connsiteY0" fmla="*/ 0 h 34573"/>
                  <a:gd name="connsiteX1" fmla="*/ 11250 w 27853"/>
                  <a:gd name="connsiteY1" fmla="*/ 0 h 34573"/>
                  <a:gd name="connsiteX2" fmla="*/ 11250 w 27853"/>
                  <a:gd name="connsiteY2" fmla="*/ 25815 h 34573"/>
                  <a:gd name="connsiteX3" fmla="*/ 27853 w 27853"/>
                  <a:gd name="connsiteY3" fmla="*/ 25815 h 34573"/>
                  <a:gd name="connsiteX4" fmla="*/ 27853 w 27853"/>
                  <a:gd name="connsiteY4" fmla="*/ 34574 h 34573"/>
                  <a:gd name="connsiteX5" fmla="*/ 0 w 27853"/>
                  <a:gd name="connsiteY5" fmla="*/ 34574 h 34573"/>
                  <a:gd name="connsiteX6" fmla="*/ 0 w 27853"/>
                  <a:gd name="connsiteY6" fmla="*/ 0 h 34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853" h="34573">
                    <a:moveTo>
                      <a:pt x="0" y="0"/>
                    </a:moveTo>
                    <a:lnTo>
                      <a:pt x="11250" y="0"/>
                    </a:lnTo>
                    <a:lnTo>
                      <a:pt x="11250" y="25815"/>
                    </a:lnTo>
                    <a:lnTo>
                      <a:pt x="27853" y="25815"/>
                    </a:lnTo>
                    <a:lnTo>
                      <a:pt x="27853" y="34574"/>
                    </a:lnTo>
                    <a:lnTo>
                      <a:pt x="0" y="345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31F20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Dowolny kształt 62">
                <a:extLst>
                  <a:ext uri="{FF2B5EF4-FFF2-40B4-BE49-F238E27FC236}">
                    <a16:creationId xmlns:a16="http://schemas.microsoft.com/office/drawing/2014/main" id="{4075AD4E-A93F-9D52-AECF-BF3014A27A61}"/>
                  </a:ext>
                </a:extLst>
              </p:cNvPr>
              <p:cNvSpPr/>
              <p:nvPr/>
            </p:nvSpPr>
            <p:spPr>
              <a:xfrm>
                <a:off x="11972470" y="4998573"/>
                <a:ext cx="30948" cy="37004"/>
              </a:xfrm>
              <a:custGeom>
                <a:avLst/>
                <a:gdLst>
                  <a:gd name="connsiteX0" fmla="*/ 0 w 30948"/>
                  <a:gd name="connsiteY0" fmla="*/ 32939 h 37004"/>
                  <a:gd name="connsiteX1" fmla="*/ 5311 w 30948"/>
                  <a:gd name="connsiteY1" fmla="*/ 25103 h 37004"/>
                  <a:gd name="connsiteX2" fmla="*/ 14847 w 30948"/>
                  <a:gd name="connsiteY2" fmla="*/ 28790 h 37004"/>
                  <a:gd name="connsiteX3" fmla="*/ 19029 w 30948"/>
                  <a:gd name="connsiteY3" fmla="*/ 26737 h 37004"/>
                  <a:gd name="connsiteX4" fmla="*/ 15934 w 30948"/>
                  <a:gd name="connsiteY4" fmla="*/ 24181 h 37004"/>
                  <a:gd name="connsiteX5" fmla="*/ 9619 w 30948"/>
                  <a:gd name="connsiteY5" fmla="*/ 22421 h 37004"/>
                  <a:gd name="connsiteX6" fmla="*/ 1255 w 30948"/>
                  <a:gd name="connsiteY6" fmla="*/ 12363 h 37004"/>
                  <a:gd name="connsiteX7" fmla="*/ 15809 w 30948"/>
                  <a:gd name="connsiteY7" fmla="*/ 0 h 37004"/>
                  <a:gd name="connsiteX8" fmla="*/ 29694 w 30948"/>
                  <a:gd name="connsiteY8" fmla="*/ 3520 h 37004"/>
                  <a:gd name="connsiteX9" fmla="*/ 23755 w 30948"/>
                  <a:gd name="connsiteY9" fmla="*/ 10896 h 37004"/>
                  <a:gd name="connsiteX10" fmla="*/ 16311 w 30948"/>
                  <a:gd name="connsiteY10" fmla="*/ 8423 h 37004"/>
                  <a:gd name="connsiteX11" fmla="*/ 12296 w 30948"/>
                  <a:gd name="connsiteY11" fmla="*/ 10603 h 37004"/>
                  <a:gd name="connsiteX12" fmla="*/ 16771 w 30948"/>
                  <a:gd name="connsiteY12" fmla="*/ 13159 h 37004"/>
                  <a:gd name="connsiteX13" fmla="*/ 21956 w 30948"/>
                  <a:gd name="connsiteY13" fmla="*/ 14626 h 37004"/>
                  <a:gd name="connsiteX14" fmla="*/ 30948 w 30948"/>
                  <a:gd name="connsiteY14" fmla="*/ 24642 h 37004"/>
                  <a:gd name="connsiteX15" fmla="*/ 15851 w 30948"/>
                  <a:gd name="connsiteY15" fmla="*/ 37004 h 37004"/>
                  <a:gd name="connsiteX16" fmla="*/ 42 w 30948"/>
                  <a:gd name="connsiteY16" fmla="*/ 32981 h 37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0948" h="37004">
                    <a:moveTo>
                      <a:pt x="0" y="32939"/>
                    </a:moveTo>
                    <a:lnTo>
                      <a:pt x="5311" y="25103"/>
                    </a:lnTo>
                    <a:cubicBezTo>
                      <a:pt x="7612" y="26863"/>
                      <a:pt x="11334" y="28790"/>
                      <a:pt x="14847" y="28790"/>
                    </a:cubicBezTo>
                    <a:cubicBezTo>
                      <a:pt x="16603" y="28790"/>
                      <a:pt x="19029" y="28455"/>
                      <a:pt x="19029" y="26737"/>
                    </a:cubicBezTo>
                    <a:cubicBezTo>
                      <a:pt x="19029" y="25019"/>
                      <a:pt x="17607" y="24642"/>
                      <a:pt x="15934" y="24181"/>
                    </a:cubicBezTo>
                    <a:lnTo>
                      <a:pt x="9619" y="22421"/>
                    </a:lnTo>
                    <a:cubicBezTo>
                      <a:pt x="4726" y="21079"/>
                      <a:pt x="1255" y="17601"/>
                      <a:pt x="1255" y="12363"/>
                    </a:cubicBezTo>
                    <a:cubicBezTo>
                      <a:pt x="1255" y="5741"/>
                      <a:pt x="6817" y="0"/>
                      <a:pt x="15809" y="0"/>
                    </a:cubicBezTo>
                    <a:cubicBezTo>
                      <a:pt x="22417" y="0"/>
                      <a:pt x="25637" y="1090"/>
                      <a:pt x="29694" y="3520"/>
                    </a:cubicBezTo>
                    <a:lnTo>
                      <a:pt x="23755" y="10896"/>
                    </a:lnTo>
                    <a:cubicBezTo>
                      <a:pt x="21831" y="9387"/>
                      <a:pt x="18485" y="8423"/>
                      <a:pt x="16311" y="8423"/>
                    </a:cubicBezTo>
                    <a:cubicBezTo>
                      <a:pt x="14010" y="8423"/>
                      <a:pt x="12296" y="8926"/>
                      <a:pt x="12296" y="10603"/>
                    </a:cubicBezTo>
                    <a:cubicBezTo>
                      <a:pt x="12296" y="12279"/>
                      <a:pt x="14220" y="12447"/>
                      <a:pt x="16771" y="13159"/>
                    </a:cubicBezTo>
                    <a:lnTo>
                      <a:pt x="21956" y="14626"/>
                    </a:lnTo>
                    <a:cubicBezTo>
                      <a:pt x="27853" y="16302"/>
                      <a:pt x="30948" y="19864"/>
                      <a:pt x="30948" y="24642"/>
                    </a:cubicBezTo>
                    <a:cubicBezTo>
                      <a:pt x="30948" y="33652"/>
                      <a:pt x="22751" y="37004"/>
                      <a:pt x="15851" y="37004"/>
                    </a:cubicBezTo>
                    <a:cubicBezTo>
                      <a:pt x="9870" y="37004"/>
                      <a:pt x="4977" y="36418"/>
                      <a:pt x="42" y="32981"/>
                    </a:cubicBezTo>
                    <a:close/>
                  </a:path>
                </a:pathLst>
              </a:custGeom>
              <a:solidFill>
                <a:srgbClr val="231F20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Dowolny kształt 127">
                <a:extLst>
                  <a:ext uri="{FF2B5EF4-FFF2-40B4-BE49-F238E27FC236}">
                    <a16:creationId xmlns:a16="http://schemas.microsoft.com/office/drawing/2014/main" id="{3BE6AAFF-E33D-2D9C-7C09-76E9734F5C36}"/>
                  </a:ext>
                </a:extLst>
              </p:cNvPr>
              <p:cNvSpPr/>
              <p:nvPr/>
            </p:nvSpPr>
            <p:spPr>
              <a:xfrm>
                <a:off x="12017052" y="4999746"/>
                <a:ext cx="32704" cy="34028"/>
              </a:xfrm>
              <a:custGeom>
                <a:avLst/>
                <a:gdLst>
                  <a:gd name="connsiteX0" fmla="*/ 0 w 32704"/>
                  <a:gd name="connsiteY0" fmla="*/ 0 h 34028"/>
                  <a:gd name="connsiteX1" fmla="*/ 11250 w 32704"/>
                  <a:gd name="connsiteY1" fmla="*/ 0 h 34028"/>
                  <a:gd name="connsiteX2" fmla="*/ 11250 w 32704"/>
                  <a:gd name="connsiteY2" fmla="*/ 14081 h 34028"/>
                  <a:gd name="connsiteX3" fmla="*/ 21706 w 32704"/>
                  <a:gd name="connsiteY3" fmla="*/ 0 h 34028"/>
                  <a:gd name="connsiteX4" fmla="*/ 32579 w 32704"/>
                  <a:gd name="connsiteY4" fmla="*/ 0 h 34028"/>
                  <a:gd name="connsiteX5" fmla="*/ 22709 w 32704"/>
                  <a:gd name="connsiteY5" fmla="*/ 12866 h 34028"/>
                  <a:gd name="connsiteX6" fmla="*/ 32705 w 32704"/>
                  <a:gd name="connsiteY6" fmla="*/ 34029 h 34028"/>
                  <a:gd name="connsiteX7" fmla="*/ 20535 w 32704"/>
                  <a:gd name="connsiteY7" fmla="*/ 34029 h 34028"/>
                  <a:gd name="connsiteX8" fmla="*/ 14470 w 32704"/>
                  <a:gd name="connsiteY8" fmla="*/ 20325 h 34028"/>
                  <a:gd name="connsiteX9" fmla="*/ 11292 w 32704"/>
                  <a:gd name="connsiteY9" fmla="*/ 24432 h 34028"/>
                  <a:gd name="connsiteX10" fmla="*/ 11292 w 32704"/>
                  <a:gd name="connsiteY10" fmla="*/ 34029 h 34028"/>
                  <a:gd name="connsiteX11" fmla="*/ 42 w 32704"/>
                  <a:gd name="connsiteY11" fmla="*/ 34029 h 34028"/>
                  <a:gd name="connsiteX12" fmla="*/ 42 w 32704"/>
                  <a:gd name="connsiteY12" fmla="*/ 0 h 34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704" h="34028">
                    <a:moveTo>
                      <a:pt x="0" y="0"/>
                    </a:moveTo>
                    <a:lnTo>
                      <a:pt x="11250" y="0"/>
                    </a:lnTo>
                    <a:lnTo>
                      <a:pt x="11250" y="14081"/>
                    </a:lnTo>
                    <a:lnTo>
                      <a:pt x="21706" y="0"/>
                    </a:lnTo>
                    <a:lnTo>
                      <a:pt x="32579" y="0"/>
                    </a:lnTo>
                    <a:lnTo>
                      <a:pt x="22709" y="12866"/>
                    </a:lnTo>
                    <a:lnTo>
                      <a:pt x="32705" y="34029"/>
                    </a:lnTo>
                    <a:lnTo>
                      <a:pt x="20535" y="34029"/>
                    </a:lnTo>
                    <a:lnTo>
                      <a:pt x="14470" y="20325"/>
                    </a:lnTo>
                    <a:lnTo>
                      <a:pt x="11292" y="24432"/>
                    </a:lnTo>
                    <a:lnTo>
                      <a:pt x="11292" y="34029"/>
                    </a:lnTo>
                    <a:lnTo>
                      <a:pt x="42" y="34029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231F20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Dowolny kształt 128">
                <a:extLst>
                  <a:ext uri="{FF2B5EF4-FFF2-40B4-BE49-F238E27FC236}">
                    <a16:creationId xmlns:a16="http://schemas.microsoft.com/office/drawing/2014/main" id="{417AD410-F799-BD21-D85D-376289AD13CB}"/>
                  </a:ext>
                </a:extLst>
              </p:cNvPr>
              <p:cNvSpPr/>
              <p:nvPr/>
            </p:nvSpPr>
            <p:spPr>
              <a:xfrm>
                <a:off x="12060547" y="4999746"/>
                <a:ext cx="37012" cy="34573"/>
              </a:xfrm>
              <a:custGeom>
                <a:avLst/>
                <a:gdLst>
                  <a:gd name="connsiteX0" fmla="*/ 11961 w 37012"/>
                  <a:gd name="connsiteY0" fmla="*/ 0 h 34573"/>
                  <a:gd name="connsiteX1" fmla="*/ 25051 w 37012"/>
                  <a:gd name="connsiteY1" fmla="*/ 0 h 34573"/>
                  <a:gd name="connsiteX2" fmla="*/ 37012 w 37012"/>
                  <a:gd name="connsiteY2" fmla="*/ 34574 h 34573"/>
                  <a:gd name="connsiteX3" fmla="*/ 25720 w 37012"/>
                  <a:gd name="connsiteY3" fmla="*/ 34574 h 34573"/>
                  <a:gd name="connsiteX4" fmla="*/ 24006 w 37012"/>
                  <a:gd name="connsiteY4" fmla="*/ 28832 h 34573"/>
                  <a:gd name="connsiteX5" fmla="*/ 12128 w 37012"/>
                  <a:gd name="connsiteY5" fmla="*/ 28832 h 34573"/>
                  <a:gd name="connsiteX6" fmla="*/ 10414 w 37012"/>
                  <a:gd name="connsiteY6" fmla="*/ 34574 h 34573"/>
                  <a:gd name="connsiteX7" fmla="*/ 0 w 37012"/>
                  <a:gd name="connsiteY7" fmla="*/ 34574 h 34573"/>
                  <a:gd name="connsiteX8" fmla="*/ 11961 w 37012"/>
                  <a:gd name="connsiteY8" fmla="*/ 0 h 34573"/>
                  <a:gd name="connsiteX9" fmla="*/ 21538 w 37012"/>
                  <a:gd name="connsiteY9" fmla="*/ 20535 h 34573"/>
                  <a:gd name="connsiteX10" fmla="*/ 18109 w 37012"/>
                  <a:gd name="connsiteY10" fmla="*/ 8926 h 34573"/>
                  <a:gd name="connsiteX11" fmla="*/ 17941 w 37012"/>
                  <a:gd name="connsiteY11" fmla="*/ 8926 h 34573"/>
                  <a:gd name="connsiteX12" fmla="*/ 14512 w 37012"/>
                  <a:gd name="connsiteY12" fmla="*/ 20535 h 34573"/>
                  <a:gd name="connsiteX13" fmla="*/ 21496 w 37012"/>
                  <a:gd name="connsiteY13" fmla="*/ 20535 h 345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012" h="34573">
                    <a:moveTo>
                      <a:pt x="11961" y="0"/>
                    </a:moveTo>
                    <a:lnTo>
                      <a:pt x="25051" y="0"/>
                    </a:lnTo>
                    <a:lnTo>
                      <a:pt x="37012" y="34574"/>
                    </a:lnTo>
                    <a:lnTo>
                      <a:pt x="25720" y="34574"/>
                    </a:lnTo>
                    <a:lnTo>
                      <a:pt x="24006" y="28832"/>
                    </a:lnTo>
                    <a:lnTo>
                      <a:pt x="12128" y="28832"/>
                    </a:lnTo>
                    <a:lnTo>
                      <a:pt x="10414" y="34574"/>
                    </a:lnTo>
                    <a:lnTo>
                      <a:pt x="0" y="34574"/>
                    </a:lnTo>
                    <a:lnTo>
                      <a:pt x="11961" y="0"/>
                    </a:lnTo>
                    <a:close/>
                    <a:moveTo>
                      <a:pt x="21538" y="20535"/>
                    </a:moveTo>
                    <a:lnTo>
                      <a:pt x="18109" y="8926"/>
                    </a:lnTo>
                    <a:lnTo>
                      <a:pt x="17941" y="8926"/>
                    </a:lnTo>
                    <a:lnTo>
                      <a:pt x="14512" y="20535"/>
                    </a:lnTo>
                    <a:lnTo>
                      <a:pt x="21496" y="20535"/>
                    </a:lnTo>
                    <a:close/>
                  </a:path>
                </a:pathLst>
              </a:custGeom>
              <a:solidFill>
                <a:srgbClr val="231F20"/>
              </a:solidFill>
              <a:ln w="416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l-PL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0" name="Dowolny kształt 129">
              <a:extLst>
                <a:ext uri="{FF2B5EF4-FFF2-40B4-BE49-F238E27FC236}">
                  <a16:creationId xmlns:a16="http://schemas.microsoft.com/office/drawing/2014/main" id="{3D2BEC70-569D-3F43-A169-BE8118EC405A}"/>
                </a:ext>
              </a:extLst>
            </p:cNvPr>
            <p:cNvSpPr/>
            <p:nvPr/>
          </p:nvSpPr>
          <p:spPr>
            <a:xfrm>
              <a:off x="12379104" y="5283460"/>
              <a:ext cx="26138" cy="26317"/>
            </a:xfrm>
            <a:custGeom>
              <a:avLst/>
              <a:gdLst>
                <a:gd name="connsiteX0" fmla="*/ 0 w 26138"/>
                <a:gd name="connsiteY0" fmla="*/ 13243 h 26317"/>
                <a:gd name="connsiteX1" fmla="*/ 13007 w 26138"/>
                <a:gd name="connsiteY1" fmla="*/ 0 h 26317"/>
                <a:gd name="connsiteX2" fmla="*/ 26139 w 26138"/>
                <a:gd name="connsiteY2" fmla="*/ 13243 h 26317"/>
                <a:gd name="connsiteX3" fmla="*/ 13007 w 26138"/>
                <a:gd name="connsiteY3" fmla="*/ 26318 h 26317"/>
                <a:gd name="connsiteX4" fmla="*/ 0 w 26138"/>
                <a:gd name="connsiteY4" fmla="*/ 13243 h 26317"/>
                <a:gd name="connsiteX5" fmla="*/ 24800 w 26138"/>
                <a:gd name="connsiteY5" fmla="*/ 13243 h 26317"/>
                <a:gd name="connsiteX6" fmla="*/ 13048 w 26138"/>
                <a:gd name="connsiteY6" fmla="*/ 1257 h 26317"/>
                <a:gd name="connsiteX7" fmla="*/ 1422 w 26138"/>
                <a:gd name="connsiteY7" fmla="*/ 13243 h 26317"/>
                <a:gd name="connsiteX8" fmla="*/ 13048 w 26138"/>
                <a:gd name="connsiteY8" fmla="*/ 24977 h 26317"/>
                <a:gd name="connsiteX9" fmla="*/ 24800 w 26138"/>
                <a:gd name="connsiteY9" fmla="*/ 13243 h 26317"/>
                <a:gd name="connsiteX10" fmla="*/ 8155 w 26138"/>
                <a:gd name="connsiteY10" fmla="*/ 4945 h 26317"/>
                <a:gd name="connsiteX11" fmla="*/ 13801 w 26138"/>
                <a:gd name="connsiteY11" fmla="*/ 4945 h 26317"/>
                <a:gd name="connsiteX12" fmla="*/ 19364 w 26138"/>
                <a:gd name="connsiteY12" fmla="*/ 9681 h 26317"/>
                <a:gd name="connsiteX13" fmla="*/ 14805 w 26138"/>
                <a:gd name="connsiteY13" fmla="*/ 14542 h 26317"/>
                <a:gd name="connsiteX14" fmla="*/ 20074 w 26138"/>
                <a:gd name="connsiteY14" fmla="*/ 21415 h 26317"/>
                <a:gd name="connsiteX15" fmla="*/ 18402 w 26138"/>
                <a:gd name="connsiteY15" fmla="*/ 21415 h 26317"/>
                <a:gd name="connsiteX16" fmla="*/ 13174 w 26138"/>
                <a:gd name="connsiteY16" fmla="*/ 14626 h 26317"/>
                <a:gd name="connsiteX17" fmla="*/ 9619 w 26138"/>
                <a:gd name="connsiteY17" fmla="*/ 14626 h 26317"/>
                <a:gd name="connsiteX18" fmla="*/ 9619 w 26138"/>
                <a:gd name="connsiteY18" fmla="*/ 21415 h 26317"/>
                <a:gd name="connsiteX19" fmla="*/ 8113 w 26138"/>
                <a:gd name="connsiteY19" fmla="*/ 21415 h 26317"/>
                <a:gd name="connsiteX20" fmla="*/ 8113 w 26138"/>
                <a:gd name="connsiteY20" fmla="*/ 4945 h 26317"/>
                <a:gd name="connsiteX21" fmla="*/ 13341 w 26138"/>
                <a:gd name="connsiteY21" fmla="*/ 13369 h 26317"/>
                <a:gd name="connsiteX22" fmla="*/ 17816 w 26138"/>
                <a:gd name="connsiteY22" fmla="*/ 9764 h 26317"/>
                <a:gd name="connsiteX23" fmla="*/ 13258 w 26138"/>
                <a:gd name="connsiteY23" fmla="*/ 6286 h 26317"/>
                <a:gd name="connsiteX24" fmla="*/ 9661 w 26138"/>
                <a:gd name="connsiteY24" fmla="*/ 6286 h 26317"/>
                <a:gd name="connsiteX25" fmla="*/ 9661 w 26138"/>
                <a:gd name="connsiteY25" fmla="*/ 13410 h 26317"/>
                <a:gd name="connsiteX26" fmla="*/ 13341 w 26138"/>
                <a:gd name="connsiteY26" fmla="*/ 13410 h 2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138" h="26317">
                  <a:moveTo>
                    <a:pt x="0" y="13243"/>
                  </a:moveTo>
                  <a:cubicBezTo>
                    <a:pt x="0" y="5616"/>
                    <a:pt x="5353" y="0"/>
                    <a:pt x="13007" y="0"/>
                  </a:cubicBezTo>
                  <a:cubicBezTo>
                    <a:pt x="20660" y="0"/>
                    <a:pt x="26139" y="5448"/>
                    <a:pt x="26139" y="13243"/>
                  </a:cubicBezTo>
                  <a:cubicBezTo>
                    <a:pt x="26139" y="20409"/>
                    <a:pt x="20911" y="26318"/>
                    <a:pt x="13007" y="26318"/>
                  </a:cubicBezTo>
                  <a:cubicBezTo>
                    <a:pt x="5102" y="26318"/>
                    <a:pt x="0" y="20451"/>
                    <a:pt x="0" y="13243"/>
                  </a:cubicBezTo>
                  <a:close/>
                  <a:moveTo>
                    <a:pt x="24800" y="13243"/>
                  </a:moveTo>
                  <a:cubicBezTo>
                    <a:pt x="24800" y="5825"/>
                    <a:pt x="19322" y="1257"/>
                    <a:pt x="13048" y="1257"/>
                  </a:cubicBezTo>
                  <a:cubicBezTo>
                    <a:pt x="6775" y="1257"/>
                    <a:pt x="1422" y="5741"/>
                    <a:pt x="1422" y="13243"/>
                  </a:cubicBezTo>
                  <a:cubicBezTo>
                    <a:pt x="1422" y="20744"/>
                    <a:pt x="7110" y="24977"/>
                    <a:pt x="13048" y="24977"/>
                  </a:cubicBezTo>
                  <a:cubicBezTo>
                    <a:pt x="18987" y="24977"/>
                    <a:pt x="24800" y="20535"/>
                    <a:pt x="24800" y="13243"/>
                  </a:cubicBezTo>
                  <a:close/>
                  <a:moveTo>
                    <a:pt x="8155" y="4945"/>
                  </a:moveTo>
                  <a:lnTo>
                    <a:pt x="13801" y="4945"/>
                  </a:lnTo>
                  <a:cubicBezTo>
                    <a:pt x="17147" y="4945"/>
                    <a:pt x="19364" y="6831"/>
                    <a:pt x="19364" y="9681"/>
                  </a:cubicBezTo>
                  <a:cubicBezTo>
                    <a:pt x="19364" y="12237"/>
                    <a:pt x="17858" y="14165"/>
                    <a:pt x="14805" y="14542"/>
                  </a:cubicBezTo>
                  <a:cubicBezTo>
                    <a:pt x="16311" y="16595"/>
                    <a:pt x="18485" y="19403"/>
                    <a:pt x="20074" y="21415"/>
                  </a:cubicBezTo>
                  <a:lnTo>
                    <a:pt x="18402" y="21415"/>
                  </a:lnTo>
                  <a:lnTo>
                    <a:pt x="13174" y="14626"/>
                  </a:lnTo>
                  <a:lnTo>
                    <a:pt x="9619" y="14626"/>
                  </a:lnTo>
                  <a:lnTo>
                    <a:pt x="9619" y="21415"/>
                  </a:lnTo>
                  <a:lnTo>
                    <a:pt x="8113" y="21415"/>
                  </a:lnTo>
                  <a:lnTo>
                    <a:pt x="8113" y="4945"/>
                  </a:lnTo>
                  <a:close/>
                  <a:moveTo>
                    <a:pt x="13341" y="13369"/>
                  </a:moveTo>
                  <a:cubicBezTo>
                    <a:pt x="16185" y="13369"/>
                    <a:pt x="17816" y="12237"/>
                    <a:pt x="17816" y="9764"/>
                  </a:cubicBezTo>
                  <a:cubicBezTo>
                    <a:pt x="17816" y="7501"/>
                    <a:pt x="16143" y="6286"/>
                    <a:pt x="13258" y="6286"/>
                  </a:cubicBezTo>
                  <a:lnTo>
                    <a:pt x="9661" y="6286"/>
                  </a:lnTo>
                  <a:lnTo>
                    <a:pt x="9661" y="13410"/>
                  </a:lnTo>
                  <a:lnTo>
                    <a:pt x="13341" y="13410"/>
                  </a:lnTo>
                  <a:close/>
                </a:path>
              </a:pathLst>
            </a:custGeom>
            <a:solidFill>
              <a:schemeClr val="tx1"/>
            </a:solidFill>
            <a:ln w="4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l-PL">
                <a:solidFill>
                  <a:schemeClr val="tx1"/>
                </a:solidFill>
              </a:endParaRPr>
            </a:p>
          </p:txBody>
        </p:sp>
      </p:grpSp>
      <p:pic>
        <p:nvPicPr>
          <p:cNvPr id="131" name="Grafika 130">
            <a:extLst>
              <a:ext uri="{FF2B5EF4-FFF2-40B4-BE49-F238E27FC236}">
                <a16:creationId xmlns:a16="http://schemas.microsoft.com/office/drawing/2014/main" id="{87F6B2FC-5B4C-EF71-6E35-D764AC5E91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40945" y="7596519"/>
            <a:ext cx="2519965" cy="314061"/>
          </a:xfrm>
          <a:prstGeom prst="rect">
            <a:avLst/>
          </a:prstGeom>
        </p:spPr>
      </p:pic>
      <p:pic>
        <p:nvPicPr>
          <p:cNvPr id="132" name="Grafika 131">
            <a:extLst>
              <a:ext uri="{FF2B5EF4-FFF2-40B4-BE49-F238E27FC236}">
                <a16:creationId xmlns:a16="http://schemas.microsoft.com/office/drawing/2014/main" id="{CDAD4EB6-84E8-E206-D483-800C98E6E7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5895" y="7527535"/>
            <a:ext cx="2078567" cy="452030"/>
          </a:xfrm>
          <a:prstGeom prst="rect">
            <a:avLst/>
          </a:prstGeom>
        </p:spPr>
      </p:pic>
      <p:pic>
        <p:nvPicPr>
          <p:cNvPr id="133" name="Grafika 132">
            <a:extLst>
              <a:ext uri="{FF2B5EF4-FFF2-40B4-BE49-F238E27FC236}">
                <a16:creationId xmlns:a16="http://schemas.microsoft.com/office/drawing/2014/main" id="{ABC5E493-6EBC-3421-1A51-B3D6C22D44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97394" y="7472097"/>
            <a:ext cx="1606150" cy="562903"/>
          </a:xfrm>
          <a:prstGeom prst="rect">
            <a:avLst/>
          </a:prstGeom>
        </p:spPr>
      </p:pic>
      <p:pic>
        <p:nvPicPr>
          <p:cNvPr id="135" name="Grafika 134">
            <a:extLst>
              <a:ext uri="{FF2B5EF4-FFF2-40B4-BE49-F238E27FC236}">
                <a16:creationId xmlns:a16="http://schemas.microsoft.com/office/drawing/2014/main" id="{B569DAC9-EA30-7585-6457-D4FC04435A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29334" b="34058"/>
          <a:stretch>
            <a:fillRect/>
          </a:stretch>
        </p:blipFill>
        <p:spPr>
          <a:xfrm>
            <a:off x="10640028" y="7081284"/>
            <a:ext cx="4602273" cy="1190846"/>
          </a:xfrm>
          <a:prstGeom prst="rect">
            <a:avLst/>
          </a:prstGeom>
        </p:spPr>
      </p:pic>
      <p:pic>
        <p:nvPicPr>
          <p:cNvPr id="2" name="Grafika 1">
            <a:extLst>
              <a:ext uri="{FF2B5EF4-FFF2-40B4-BE49-F238E27FC236}">
                <a16:creationId xmlns:a16="http://schemas.microsoft.com/office/drawing/2014/main" id="{EF670E69-18AC-FBB2-3E50-F4EC21F138E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886430" y="7281493"/>
            <a:ext cx="984709" cy="71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19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gotypy biał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>
            <a:extLst>
              <a:ext uri="{FF2B5EF4-FFF2-40B4-BE49-F238E27FC236}">
                <a16:creationId xmlns:a16="http://schemas.microsoft.com/office/drawing/2014/main" id="{B5779D5C-C197-F15F-0710-7D4475308F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9413" y="293688"/>
            <a:ext cx="17518062" cy="97033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z="5800"/>
              <a:t>Logotypy SM</a:t>
            </a:r>
          </a:p>
        </p:txBody>
      </p:sp>
      <p:sp>
        <p:nvSpPr>
          <p:cNvPr id="6" name="Symbol zastępczy stopki 3">
            <a:extLst>
              <a:ext uri="{FF2B5EF4-FFF2-40B4-BE49-F238E27FC236}">
                <a16:creationId xmlns:a16="http://schemas.microsoft.com/office/drawing/2014/main" id="{D823BC45-AFEB-524A-CB56-F47C82812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90724" y="9557386"/>
            <a:ext cx="12685713" cy="5476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7" name="Symbol zastępczy numeru slajdu 4">
            <a:extLst>
              <a:ext uri="{FF2B5EF4-FFF2-40B4-BE49-F238E27FC236}">
                <a16:creationId xmlns:a16="http://schemas.microsoft.com/office/drawing/2014/main" id="{C77C4A43-49C3-911B-622A-5AA53D2B3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7033" y="9557386"/>
            <a:ext cx="1413192" cy="5476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F1810FFE-812D-5211-5D9F-27D2529A779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87034" y="3742267"/>
            <a:ext cx="2039200" cy="2039200"/>
          </a:xfrm>
          <a:prstGeom prst="rect">
            <a:avLst/>
          </a:prstGeom>
        </p:spPr>
      </p:pic>
      <p:pic>
        <p:nvPicPr>
          <p:cNvPr id="22" name="Grafika 21">
            <a:extLst>
              <a:ext uri="{FF2B5EF4-FFF2-40B4-BE49-F238E27FC236}">
                <a16:creationId xmlns:a16="http://schemas.microsoft.com/office/drawing/2014/main" id="{D724E2CD-0F10-A008-317F-5F00918591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88713" y="3742267"/>
            <a:ext cx="2039200" cy="2039200"/>
          </a:xfrm>
          <a:prstGeom prst="rect">
            <a:avLst/>
          </a:prstGeom>
        </p:spPr>
      </p:pic>
      <p:pic>
        <p:nvPicPr>
          <p:cNvPr id="24" name="Grafika 23">
            <a:extLst>
              <a:ext uri="{FF2B5EF4-FFF2-40B4-BE49-F238E27FC236}">
                <a16:creationId xmlns:a16="http://schemas.microsoft.com/office/drawing/2014/main" id="{C800F242-1550-FC8E-5FC8-3337ECFA6D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90392" y="3742267"/>
            <a:ext cx="2039200" cy="2039200"/>
          </a:xfrm>
          <a:prstGeom prst="rect">
            <a:avLst/>
          </a:prstGeom>
        </p:spPr>
      </p:pic>
      <p:pic>
        <p:nvPicPr>
          <p:cNvPr id="26" name="Grafika 25">
            <a:extLst>
              <a:ext uri="{FF2B5EF4-FFF2-40B4-BE49-F238E27FC236}">
                <a16:creationId xmlns:a16="http://schemas.microsoft.com/office/drawing/2014/main" id="{098AA949-6544-BB1E-4AFE-F923AB2082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92071" y="3742267"/>
            <a:ext cx="2039200" cy="2039200"/>
          </a:xfrm>
          <a:prstGeom prst="rect">
            <a:avLst/>
          </a:prstGeom>
        </p:spPr>
      </p:pic>
      <p:pic>
        <p:nvPicPr>
          <p:cNvPr id="28" name="Grafika 27">
            <a:extLst>
              <a:ext uri="{FF2B5EF4-FFF2-40B4-BE49-F238E27FC236}">
                <a16:creationId xmlns:a16="http://schemas.microsoft.com/office/drawing/2014/main" id="{93DCE21F-01B6-7630-DE38-F73BAE7467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593752" y="3748327"/>
            <a:ext cx="2039200" cy="20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799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 hidden="1">
            <a:extLst>
              <a:ext uri="{FF2B5EF4-FFF2-40B4-BE49-F238E27FC236}">
                <a16:creationId xmlns:a16="http://schemas.microsoft.com/office/drawing/2014/main" id="{C7E38A11-DAE3-63AE-4CCD-FDE4C6E15A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 hidden="1">
            <a:extLst>
              <a:ext uri="{FF2B5EF4-FFF2-40B4-BE49-F238E27FC236}">
                <a16:creationId xmlns:a16="http://schemas.microsoft.com/office/drawing/2014/main" id="{29A28CA2-316B-5B43-5BF8-BF6ABB49DC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9E34DAE-2885-E8FA-C16B-0E75AFBE4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5010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 hidden="1">
            <a:extLst>
              <a:ext uri="{FF2B5EF4-FFF2-40B4-BE49-F238E27FC236}">
                <a16:creationId xmlns:a16="http://schemas.microsoft.com/office/drawing/2014/main" id="{C7E38A11-DAE3-63AE-4CCD-FDE4C6E15A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 hidden="1">
            <a:extLst>
              <a:ext uri="{FF2B5EF4-FFF2-40B4-BE49-F238E27FC236}">
                <a16:creationId xmlns:a16="http://schemas.microsoft.com/office/drawing/2014/main" id="{29A28CA2-316B-5B43-5BF8-BF6ABB49DC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2D798CC6-614E-2FF9-3F19-7BCA5FB942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915"/>
          <a:stretch>
            <a:fillRect/>
          </a:stretch>
        </p:blipFill>
        <p:spPr>
          <a:xfrm>
            <a:off x="0" y="13355"/>
            <a:ext cx="8428038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19741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stopki 2" hidden="1">
            <a:extLst>
              <a:ext uri="{FF2B5EF4-FFF2-40B4-BE49-F238E27FC236}">
                <a16:creationId xmlns:a16="http://schemas.microsoft.com/office/drawing/2014/main" id="{C7E38A11-DAE3-63AE-4CCD-FDE4C6E15A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4" name="Symbol zastępczy numeru slajdu 3" hidden="1">
            <a:extLst>
              <a:ext uri="{FF2B5EF4-FFF2-40B4-BE49-F238E27FC236}">
                <a16:creationId xmlns:a16="http://schemas.microsoft.com/office/drawing/2014/main" id="{29A28CA2-316B-5B43-5BF8-BF6ABB49DC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F205952-664C-DD50-3AD1-5868212A60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599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30 przed 30</a:t>
            </a:r>
            <a:endParaRPr lang="pl-PL"/>
          </a:p>
        </p:txBody>
      </p:sp>
      <p:sp>
        <p:nvSpPr>
          <p:cNvPr id="5" name="Slide Number Placeholder 4" hidden="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42504-CBF0-44B8-9094-6C2B650A96B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70224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6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slideLayout" Target="../slideLayouts/slideLayout7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slideLayout" Target="../slideLayouts/slideLayout77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18" Type="http://schemas.openxmlformats.org/officeDocument/2006/relationships/image" Target="../media/image1.sv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82.xml"/><Relationship Id="rId1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9413" y="322308"/>
            <a:ext cx="17518062" cy="313579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3" y="3615297"/>
            <a:ext cx="17518062" cy="56515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0725" y="9541928"/>
            <a:ext cx="12685713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7033" y="9541928"/>
            <a:ext cx="1413192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C1FD571B-52E5-45C0-BA1E-75D78F189F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9C44ADF9-008A-0942-8E57-B68F281583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79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  <p:sldLayoutId id="2147483702" r:id="rId28"/>
    <p:sldLayoutId id="2147483703" r:id="rId29"/>
    <p:sldLayoutId id="2147483704" r:id="rId30"/>
    <p:sldLayoutId id="2147483705" r:id="rId31"/>
    <p:sldLayoutId id="2147483706" r:id="rId32"/>
    <p:sldLayoutId id="2147483707" r:id="rId33"/>
    <p:sldLayoutId id="2147483708" r:id="rId34"/>
    <p:sldLayoutId id="2147483709" r:id="rId35"/>
    <p:sldLayoutId id="2147483710" r:id="rId36"/>
    <p:sldLayoutId id="2147483711" r:id="rId37"/>
    <p:sldLayoutId id="2147483712" r:id="rId38"/>
    <p:sldLayoutId id="2147483713" r:id="rId39"/>
    <p:sldLayoutId id="2147483714" r:id="rId40"/>
    <p:sldLayoutId id="2147483715" r:id="rId41"/>
    <p:sldLayoutId id="2147483716" r:id="rId42"/>
    <p:sldLayoutId id="2147483717" r:id="rId43"/>
    <p:sldLayoutId id="2147483718" r:id="rId44"/>
    <p:sldLayoutId id="2147483719" r:id="rId45"/>
    <p:sldLayoutId id="2147483720" r:id="rId46"/>
    <p:sldLayoutId id="2147483721" r:id="rId47"/>
    <p:sldLayoutId id="2147483722" r:id="rId48"/>
    <p:sldLayoutId id="2147483723" r:id="rId49"/>
    <p:sldLayoutId id="2147483724" r:id="rId50"/>
    <p:sldLayoutId id="2147483725" r:id="rId51"/>
    <p:sldLayoutId id="2147483726" r:id="rId52"/>
    <p:sldLayoutId id="2147483761" r:id="rId53"/>
    <p:sldLayoutId id="2147483758" r:id="rId54"/>
    <p:sldLayoutId id="2147483759" r:id="rId55"/>
    <p:sldLayoutId id="2147483760" r:id="rId56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None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5240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313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47466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63468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3" pos="239">
          <p15:clr>
            <a:srgbClr val="9FCC3B"/>
          </p15:clr>
        </p15:guide>
        <p15:guide id="34" pos="1254">
          <p15:clr>
            <a:srgbClr val="9FCC3B"/>
          </p15:clr>
        </p15:guide>
        <p15:guide id="35" pos="1134">
          <p15:clr>
            <a:srgbClr val="9FCC3B"/>
          </p15:clr>
        </p15:guide>
        <p15:guide id="36" pos="2146">
          <p15:clr>
            <a:srgbClr val="9FCC3B"/>
          </p15:clr>
        </p15:guide>
        <p15:guide id="37" pos="2268">
          <p15:clr>
            <a:srgbClr val="9FCC3B"/>
          </p15:clr>
        </p15:guide>
        <p15:guide id="38" pos="3282">
          <p15:clr>
            <a:srgbClr val="9FCC3B"/>
          </p15:clr>
        </p15:guide>
        <p15:guide id="39" pos="3152">
          <p15:clr>
            <a:srgbClr val="9FCC3B"/>
          </p15:clr>
        </p15:guide>
        <p15:guide id="40" pos="4176">
          <p15:clr>
            <a:srgbClr val="9FCC3B"/>
          </p15:clr>
        </p15:guide>
        <p15:guide id="41" pos="4296">
          <p15:clr>
            <a:srgbClr val="9FCC3B"/>
          </p15:clr>
        </p15:guide>
        <p15:guide id="42" pos="5190">
          <p15:clr>
            <a:srgbClr val="9FCC3B"/>
          </p15:clr>
        </p15:guide>
        <p15:guide id="43" pos="5309">
          <p15:clr>
            <a:srgbClr val="9FCC3B"/>
          </p15:clr>
        </p15:guide>
        <p15:guide id="44" pos="6203">
          <p15:clr>
            <a:srgbClr val="9FCC3B"/>
          </p15:clr>
        </p15:guide>
        <p15:guide id="45" pos="6324">
          <p15:clr>
            <a:srgbClr val="9FCC3B"/>
          </p15:clr>
        </p15:guide>
        <p15:guide id="46" pos="7218">
          <p15:clr>
            <a:srgbClr val="9FCC3B"/>
          </p15:clr>
        </p15:guide>
        <p15:guide id="47" pos="7338">
          <p15:clr>
            <a:srgbClr val="9FCC3B"/>
          </p15:clr>
        </p15:guide>
        <p15:guide id="48" pos="8232">
          <p15:clr>
            <a:srgbClr val="9FCC3B"/>
          </p15:clr>
        </p15:guide>
        <p15:guide id="49" pos="8352">
          <p15:clr>
            <a:srgbClr val="9FCC3B"/>
          </p15:clr>
        </p15:guide>
        <p15:guide id="50" pos="9245">
          <p15:clr>
            <a:srgbClr val="9FCC3B"/>
          </p15:clr>
        </p15:guide>
        <p15:guide id="51" pos="9365">
          <p15:clr>
            <a:srgbClr val="9FCC3B"/>
          </p15:clr>
        </p15:guide>
        <p15:guide id="52" pos="10260">
          <p15:clr>
            <a:srgbClr val="9FCC3B"/>
          </p15:clr>
        </p15:guide>
        <p15:guide id="53" pos="10380">
          <p15:clr>
            <a:srgbClr val="9FCC3B"/>
          </p15:clr>
        </p15:guide>
        <p15:guide id="54" pos="11274">
          <p15:clr>
            <a:srgbClr val="9FCC3B"/>
          </p15:clr>
        </p15:guide>
        <p15:guide id="55" orient="horz" pos="1257">
          <p15:clr>
            <a:srgbClr val="9FCC3B"/>
          </p15:clr>
        </p15:guide>
        <p15:guide id="56" orient="horz" pos="1137">
          <p15:clr>
            <a:srgbClr val="9FCC3B"/>
          </p15:clr>
        </p15:guide>
        <p15:guide id="57" orient="horz" pos="2160">
          <p15:clr>
            <a:srgbClr val="9FCC3B"/>
          </p15:clr>
        </p15:guide>
        <p15:guide id="58" orient="horz" pos="2277">
          <p15:clr>
            <a:srgbClr val="9FCC3B"/>
          </p15:clr>
        </p15:guide>
        <p15:guide id="59" orient="horz" pos="3300">
          <p15:clr>
            <a:srgbClr val="9FCC3B"/>
          </p15:clr>
        </p15:guide>
        <p15:guide id="60" orient="horz" pos="3177">
          <p15:clr>
            <a:srgbClr val="9FCC3B"/>
          </p15:clr>
        </p15:guide>
        <p15:guide id="61" orient="horz" pos="4216">
          <p15:clr>
            <a:srgbClr val="9FCC3B"/>
          </p15:clr>
        </p15:guide>
        <p15:guide id="62" orient="horz" pos="4317">
          <p15:clr>
            <a:srgbClr val="9FCC3B"/>
          </p15:clr>
        </p15:guide>
        <p15:guide id="63" orient="horz" pos="5220">
          <p15:clr>
            <a:srgbClr val="9FCC3B"/>
          </p15:clr>
        </p15:guide>
        <p15:guide id="64" orient="horz" pos="6234">
          <p15:clr>
            <a:srgbClr val="9FCC3B"/>
          </p15:clr>
        </p15:guide>
        <p15:guide id="66" orient="horz" pos="5327">
          <p15:clr>
            <a:srgbClr val="9FCC3B"/>
          </p15:clr>
        </p15:guide>
        <p15:guide id="67" orient="horz" pos="247">
          <p15:clr>
            <a:srgbClr val="9FCC3B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A16593F1-7421-63B1-4352-40A4A39BF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0575" y="547688"/>
            <a:ext cx="16275050" cy="1989137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57443CD-B39F-292C-81D4-A78154166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0575" y="2738438"/>
            <a:ext cx="16275050" cy="6527800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 hidden="1">
            <a:extLst>
              <a:ext uri="{FF2B5EF4-FFF2-40B4-BE49-F238E27FC236}">
                <a16:creationId xmlns:a16="http://schemas.microsoft.com/office/drawing/2014/main" id="{B00CCD16-A3A6-2730-9880-2808FC405C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6113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Syne Medium" pitchFamily="2" charset="0"/>
              </a:defRPr>
            </a:lvl1pPr>
          </a:lstStyle>
          <a:p>
            <a:fld id="{570CAE19-6600-A54F-8A16-27AAFB9E4B22}" type="datetimeFigureOut">
              <a:rPr lang="pl-PL" smtClean="0"/>
              <a:pPr/>
              <a:t>18.08.2026</a:t>
            </a:fld>
            <a:endParaRPr lang="pl-PL"/>
          </a:p>
        </p:txBody>
      </p:sp>
      <p:sp>
        <p:nvSpPr>
          <p:cNvPr id="5" name="Symbol zastępczy stopki 4" hidden="1">
            <a:extLst>
              <a:ext uri="{FF2B5EF4-FFF2-40B4-BE49-F238E27FC236}">
                <a16:creationId xmlns:a16="http://schemas.microsoft.com/office/drawing/2014/main" id="{AEA8880B-6126-DCF6-00C3-0C572BA707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6113"/>
            <a:ext cx="61722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Syne Medium" pitchFamily="2" charset="0"/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 hidden="1">
            <a:extLst>
              <a:ext uri="{FF2B5EF4-FFF2-40B4-BE49-F238E27FC236}">
                <a16:creationId xmlns:a16="http://schemas.microsoft.com/office/drawing/2014/main" id="{C4B76CA0-9119-6946-4678-173B1D037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6113"/>
            <a:ext cx="4114800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Syne Medium" pitchFamily="2" charset="0"/>
              </a:defRPr>
            </a:lvl1pPr>
          </a:lstStyle>
          <a:p>
            <a:fld id="{CD11CEDC-530B-644A-8217-2CA666E8CA57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7" name="Grafika 6">
            <a:extLst>
              <a:ext uri="{FF2B5EF4-FFF2-40B4-BE49-F238E27FC236}">
                <a16:creationId xmlns:a16="http://schemas.microsoft.com/office/drawing/2014/main" id="{8525E88D-6F87-3316-38D4-E938A4A709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674039" y="370706"/>
            <a:ext cx="2444515" cy="128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65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74" r:id="rId7"/>
    <p:sldLayoutId id="2147483769" r:id="rId8"/>
    <p:sldLayoutId id="2147483770" r:id="rId9"/>
    <p:sldLayoutId id="2147483771" r:id="rId10"/>
    <p:sldLayoutId id="2147483772" r:id="rId11"/>
    <p:sldLayoutId id="21474837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Syne Medium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Syne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yne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yne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yne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yne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240" userDrawn="1">
          <p15:clr>
            <a:srgbClr val="F26B43"/>
          </p15:clr>
        </p15:guide>
        <p15:guide id="2" pos="5760" userDrawn="1">
          <p15:clr>
            <a:srgbClr val="F26B43"/>
          </p15:clr>
        </p15:guide>
        <p15:guide id="3" pos="498" userDrawn="1">
          <p15:clr>
            <a:srgbClr val="F26B43"/>
          </p15:clr>
        </p15:guide>
        <p15:guide id="4" pos="10931" userDrawn="1">
          <p15:clr>
            <a:srgbClr val="F26B43"/>
          </p15:clr>
        </p15:guide>
        <p15:guide id="5" orient="horz" pos="5939" userDrawn="1">
          <p15:clr>
            <a:srgbClr val="F26B43"/>
          </p15:clr>
        </p15:guide>
        <p15:guide id="6" orient="horz" pos="49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329" y="392113"/>
            <a:ext cx="17518062" cy="31357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3" y="3615297"/>
            <a:ext cx="17518062" cy="56515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0725" y="9541928"/>
            <a:ext cx="12685713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C1FD571B-52E5-45C0-BA1E-75D78F189F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9C44ADF9-008A-0942-8E57-B68F281583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0F1FB3D0-96B0-BBA7-5803-0728F02C6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413" y="9536113"/>
            <a:ext cx="1420812" cy="547687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07FFB57-B9B7-26EF-35FD-81ED37DE41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3456" y="9536113"/>
            <a:ext cx="1420812" cy="5476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4E4CF418-367D-064A-AAB4-A2C85C27946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7725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</p:sldLayoutIdLst>
  <p:hf hdr="0"/>
  <p:txStyles>
    <p:titleStyle>
      <a:lvl1pPr algn="l" defTabSz="1371600" rtl="0" eaLnBrk="1" latinLnBrk="0" hangingPunct="1">
        <a:lnSpc>
          <a:spcPct val="80000"/>
        </a:lnSpc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None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5240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313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47466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63468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3" pos="239">
          <p15:clr>
            <a:srgbClr val="9FCC3B"/>
          </p15:clr>
        </p15:guide>
        <p15:guide id="34" pos="1254">
          <p15:clr>
            <a:srgbClr val="9FCC3B"/>
          </p15:clr>
        </p15:guide>
        <p15:guide id="35" pos="1134">
          <p15:clr>
            <a:srgbClr val="9FCC3B"/>
          </p15:clr>
        </p15:guide>
        <p15:guide id="36" pos="2146">
          <p15:clr>
            <a:srgbClr val="9FCC3B"/>
          </p15:clr>
        </p15:guide>
        <p15:guide id="37" pos="2268">
          <p15:clr>
            <a:srgbClr val="9FCC3B"/>
          </p15:clr>
        </p15:guide>
        <p15:guide id="38" pos="3282">
          <p15:clr>
            <a:srgbClr val="9FCC3B"/>
          </p15:clr>
        </p15:guide>
        <p15:guide id="39" pos="3152">
          <p15:clr>
            <a:srgbClr val="9FCC3B"/>
          </p15:clr>
        </p15:guide>
        <p15:guide id="40" pos="4176">
          <p15:clr>
            <a:srgbClr val="9FCC3B"/>
          </p15:clr>
        </p15:guide>
        <p15:guide id="41" pos="4296">
          <p15:clr>
            <a:srgbClr val="9FCC3B"/>
          </p15:clr>
        </p15:guide>
        <p15:guide id="42" pos="5190">
          <p15:clr>
            <a:srgbClr val="9FCC3B"/>
          </p15:clr>
        </p15:guide>
        <p15:guide id="43" pos="5309">
          <p15:clr>
            <a:srgbClr val="9FCC3B"/>
          </p15:clr>
        </p15:guide>
        <p15:guide id="44" pos="6203">
          <p15:clr>
            <a:srgbClr val="9FCC3B"/>
          </p15:clr>
        </p15:guide>
        <p15:guide id="45" pos="6324">
          <p15:clr>
            <a:srgbClr val="9FCC3B"/>
          </p15:clr>
        </p15:guide>
        <p15:guide id="46" pos="7218">
          <p15:clr>
            <a:srgbClr val="9FCC3B"/>
          </p15:clr>
        </p15:guide>
        <p15:guide id="47" pos="7338">
          <p15:clr>
            <a:srgbClr val="9FCC3B"/>
          </p15:clr>
        </p15:guide>
        <p15:guide id="48" pos="8232">
          <p15:clr>
            <a:srgbClr val="9FCC3B"/>
          </p15:clr>
        </p15:guide>
        <p15:guide id="49" pos="8352">
          <p15:clr>
            <a:srgbClr val="9FCC3B"/>
          </p15:clr>
        </p15:guide>
        <p15:guide id="50" pos="9245">
          <p15:clr>
            <a:srgbClr val="9FCC3B"/>
          </p15:clr>
        </p15:guide>
        <p15:guide id="51" pos="9365">
          <p15:clr>
            <a:srgbClr val="9FCC3B"/>
          </p15:clr>
        </p15:guide>
        <p15:guide id="52" pos="10260">
          <p15:clr>
            <a:srgbClr val="9FCC3B"/>
          </p15:clr>
        </p15:guide>
        <p15:guide id="53" pos="10380">
          <p15:clr>
            <a:srgbClr val="9FCC3B"/>
          </p15:clr>
        </p15:guide>
        <p15:guide id="54" pos="11274">
          <p15:clr>
            <a:srgbClr val="9FCC3B"/>
          </p15:clr>
        </p15:guide>
        <p15:guide id="55" orient="horz" pos="1257">
          <p15:clr>
            <a:srgbClr val="9FCC3B"/>
          </p15:clr>
        </p15:guide>
        <p15:guide id="56" orient="horz" pos="1137">
          <p15:clr>
            <a:srgbClr val="9FCC3B"/>
          </p15:clr>
        </p15:guide>
        <p15:guide id="57" orient="horz" pos="2160">
          <p15:clr>
            <a:srgbClr val="9FCC3B"/>
          </p15:clr>
        </p15:guide>
        <p15:guide id="58" orient="horz" pos="2277">
          <p15:clr>
            <a:srgbClr val="9FCC3B"/>
          </p15:clr>
        </p15:guide>
        <p15:guide id="59" orient="horz" pos="3300">
          <p15:clr>
            <a:srgbClr val="9FCC3B"/>
          </p15:clr>
        </p15:guide>
        <p15:guide id="60" orient="horz" pos="3177">
          <p15:clr>
            <a:srgbClr val="9FCC3B"/>
          </p15:clr>
        </p15:guide>
        <p15:guide id="61" orient="horz" pos="4216">
          <p15:clr>
            <a:srgbClr val="9FCC3B"/>
          </p15:clr>
        </p15:guide>
        <p15:guide id="62" orient="horz" pos="4317">
          <p15:clr>
            <a:srgbClr val="9FCC3B"/>
          </p15:clr>
        </p15:guide>
        <p15:guide id="63" orient="horz" pos="5220">
          <p15:clr>
            <a:srgbClr val="9FCC3B"/>
          </p15:clr>
        </p15:guide>
        <p15:guide id="64" orient="horz" pos="6234">
          <p15:clr>
            <a:srgbClr val="9FCC3B"/>
          </p15:clr>
        </p15:guide>
        <p15:guide id="66" orient="horz" pos="5327">
          <p15:clr>
            <a:srgbClr val="9FCC3B"/>
          </p15:clr>
        </p15:guide>
        <p15:guide id="67" orient="horz" pos="247">
          <p15:clr>
            <a:srgbClr val="9FCC3B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7329" y="546896"/>
            <a:ext cx="17518062" cy="313579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3" y="3615297"/>
            <a:ext cx="17518062" cy="56515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0725" y="9536113"/>
            <a:ext cx="12685713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C1FD571B-52E5-45C0-BA1E-75D78F189F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pic>
        <p:nvPicPr>
          <p:cNvPr id="4" name="Grafika 3">
            <a:extLst>
              <a:ext uri="{FF2B5EF4-FFF2-40B4-BE49-F238E27FC236}">
                <a16:creationId xmlns:a16="http://schemas.microsoft.com/office/drawing/2014/main" id="{9C44ADF9-008A-0942-8E57-B68F281583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  <p:sp>
        <p:nvSpPr>
          <p:cNvPr id="8" name="Symbol zastępczy daty 7">
            <a:extLst>
              <a:ext uri="{FF2B5EF4-FFF2-40B4-BE49-F238E27FC236}">
                <a16:creationId xmlns:a16="http://schemas.microsoft.com/office/drawing/2014/main" id="{0F1FB3D0-96B0-BBA7-5803-0728F02C6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9413" y="9536113"/>
            <a:ext cx="1420812" cy="547687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800">
                <a:solidFill>
                  <a:schemeClr val="bg1"/>
                </a:solidFill>
              </a:defRPr>
            </a:lvl1pPr>
          </a:lstStyle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775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</p:sldLayoutIdLst>
  <p:hf hdr="0"/>
  <p:txStyles>
    <p:titleStyle>
      <a:lvl1pPr algn="l" defTabSz="1371600" rtl="0" eaLnBrk="1" latinLnBrk="0" hangingPunct="1">
        <a:lnSpc>
          <a:spcPct val="80000"/>
        </a:lnSpc>
        <a:spcBef>
          <a:spcPct val="0"/>
        </a:spcBef>
        <a:buNone/>
        <a:defRPr sz="1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None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5240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313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47466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63468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3" pos="239">
          <p15:clr>
            <a:srgbClr val="9FCC3B"/>
          </p15:clr>
        </p15:guide>
        <p15:guide id="34" pos="1254">
          <p15:clr>
            <a:srgbClr val="9FCC3B"/>
          </p15:clr>
        </p15:guide>
        <p15:guide id="35" pos="1134">
          <p15:clr>
            <a:srgbClr val="9FCC3B"/>
          </p15:clr>
        </p15:guide>
        <p15:guide id="36" pos="2146">
          <p15:clr>
            <a:srgbClr val="9FCC3B"/>
          </p15:clr>
        </p15:guide>
        <p15:guide id="37" pos="2268">
          <p15:clr>
            <a:srgbClr val="9FCC3B"/>
          </p15:clr>
        </p15:guide>
        <p15:guide id="38" pos="3282">
          <p15:clr>
            <a:srgbClr val="9FCC3B"/>
          </p15:clr>
        </p15:guide>
        <p15:guide id="39" pos="3152">
          <p15:clr>
            <a:srgbClr val="9FCC3B"/>
          </p15:clr>
        </p15:guide>
        <p15:guide id="40" pos="4176">
          <p15:clr>
            <a:srgbClr val="9FCC3B"/>
          </p15:clr>
        </p15:guide>
        <p15:guide id="41" pos="4296">
          <p15:clr>
            <a:srgbClr val="9FCC3B"/>
          </p15:clr>
        </p15:guide>
        <p15:guide id="42" pos="5190">
          <p15:clr>
            <a:srgbClr val="9FCC3B"/>
          </p15:clr>
        </p15:guide>
        <p15:guide id="43" pos="5309">
          <p15:clr>
            <a:srgbClr val="9FCC3B"/>
          </p15:clr>
        </p15:guide>
        <p15:guide id="44" pos="6203">
          <p15:clr>
            <a:srgbClr val="9FCC3B"/>
          </p15:clr>
        </p15:guide>
        <p15:guide id="45" pos="6324">
          <p15:clr>
            <a:srgbClr val="9FCC3B"/>
          </p15:clr>
        </p15:guide>
        <p15:guide id="46" pos="7218">
          <p15:clr>
            <a:srgbClr val="9FCC3B"/>
          </p15:clr>
        </p15:guide>
        <p15:guide id="47" pos="7338">
          <p15:clr>
            <a:srgbClr val="9FCC3B"/>
          </p15:clr>
        </p15:guide>
        <p15:guide id="48" pos="8232">
          <p15:clr>
            <a:srgbClr val="9FCC3B"/>
          </p15:clr>
        </p15:guide>
        <p15:guide id="49" pos="8352">
          <p15:clr>
            <a:srgbClr val="9FCC3B"/>
          </p15:clr>
        </p15:guide>
        <p15:guide id="50" pos="9245">
          <p15:clr>
            <a:srgbClr val="9FCC3B"/>
          </p15:clr>
        </p15:guide>
        <p15:guide id="51" pos="9365">
          <p15:clr>
            <a:srgbClr val="9FCC3B"/>
          </p15:clr>
        </p15:guide>
        <p15:guide id="52" pos="10260">
          <p15:clr>
            <a:srgbClr val="9FCC3B"/>
          </p15:clr>
        </p15:guide>
        <p15:guide id="53" pos="10380">
          <p15:clr>
            <a:srgbClr val="9FCC3B"/>
          </p15:clr>
        </p15:guide>
        <p15:guide id="54" pos="11274">
          <p15:clr>
            <a:srgbClr val="9FCC3B"/>
          </p15:clr>
        </p15:guide>
        <p15:guide id="55" orient="horz" pos="1257">
          <p15:clr>
            <a:srgbClr val="9FCC3B"/>
          </p15:clr>
        </p15:guide>
        <p15:guide id="56" orient="horz" pos="1137">
          <p15:clr>
            <a:srgbClr val="9FCC3B"/>
          </p15:clr>
        </p15:guide>
        <p15:guide id="57" orient="horz" pos="2160">
          <p15:clr>
            <a:srgbClr val="9FCC3B"/>
          </p15:clr>
        </p15:guide>
        <p15:guide id="58" orient="horz" pos="2277">
          <p15:clr>
            <a:srgbClr val="9FCC3B"/>
          </p15:clr>
        </p15:guide>
        <p15:guide id="59" orient="horz" pos="3300">
          <p15:clr>
            <a:srgbClr val="9FCC3B"/>
          </p15:clr>
        </p15:guide>
        <p15:guide id="60" orient="horz" pos="3177">
          <p15:clr>
            <a:srgbClr val="9FCC3B"/>
          </p15:clr>
        </p15:guide>
        <p15:guide id="61" orient="horz" pos="4216">
          <p15:clr>
            <a:srgbClr val="9FCC3B"/>
          </p15:clr>
        </p15:guide>
        <p15:guide id="62" orient="horz" pos="4317">
          <p15:clr>
            <a:srgbClr val="9FCC3B"/>
          </p15:clr>
        </p15:guide>
        <p15:guide id="63" orient="horz" pos="5220">
          <p15:clr>
            <a:srgbClr val="9FCC3B"/>
          </p15:clr>
        </p15:guide>
        <p15:guide id="64" orient="horz" pos="6234">
          <p15:clr>
            <a:srgbClr val="9FCC3B"/>
          </p15:clr>
        </p15:guide>
        <p15:guide id="66" orient="horz" pos="5327">
          <p15:clr>
            <a:srgbClr val="9FCC3B"/>
          </p15:clr>
        </p15:guide>
        <p15:guide id="67" orient="horz" pos="247">
          <p15:clr>
            <a:srgbClr val="9FCC3B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9413" y="322308"/>
            <a:ext cx="17518062" cy="313579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3" y="3615297"/>
            <a:ext cx="17518062" cy="56515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0725" y="9541928"/>
            <a:ext cx="12685713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30 przed 30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7033" y="9541928"/>
            <a:ext cx="1413192" cy="54777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fld id="{50C42504-CBF0-44B8-9094-6C2B650A96B8}" type="slidenum">
              <a:rPr lang="pl-PL" smtClean="0"/>
              <a:pPr/>
              <a:t>‹#›</a:t>
            </a:fld>
            <a:endParaRPr lang="pl-PL"/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C1FD571B-52E5-45C0-BA1E-75D78F189F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872017" y="9808931"/>
            <a:ext cx="3028950" cy="9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2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</p:sldLayoutIdLst>
  <p:hf hdr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None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524000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3135313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47466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6346825" indent="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3" pos="239">
          <p15:clr>
            <a:srgbClr val="9FCC3B"/>
          </p15:clr>
        </p15:guide>
        <p15:guide id="34" pos="1254">
          <p15:clr>
            <a:srgbClr val="9FCC3B"/>
          </p15:clr>
        </p15:guide>
        <p15:guide id="35" pos="1134">
          <p15:clr>
            <a:srgbClr val="9FCC3B"/>
          </p15:clr>
        </p15:guide>
        <p15:guide id="36" pos="2146">
          <p15:clr>
            <a:srgbClr val="9FCC3B"/>
          </p15:clr>
        </p15:guide>
        <p15:guide id="37" pos="2268">
          <p15:clr>
            <a:srgbClr val="9FCC3B"/>
          </p15:clr>
        </p15:guide>
        <p15:guide id="38" pos="3282">
          <p15:clr>
            <a:srgbClr val="9FCC3B"/>
          </p15:clr>
        </p15:guide>
        <p15:guide id="39" pos="3152">
          <p15:clr>
            <a:srgbClr val="9FCC3B"/>
          </p15:clr>
        </p15:guide>
        <p15:guide id="40" pos="4176">
          <p15:clr>
            <a:srgbClr val="9FCC3B"/>
          </p15:clr>
        </p15:guide>
        <p15:guide id="41" pos="4296">
          <p15:clr>
            <a:srgbClr val="9FCC3B"/>
          </p15:clr>
        </p15:guide>
        <p15:guide id="42" pos="5190">
          <p15:clr>
            <a:srgbClr val="9FCC3B"/>
          </p15:clr>
        </p15:guide>
        <p15:guide id="43" pos="5309">
          <p15:clr>
            <a:srgbClr val="9FCC3B"/>
          </p15:clr>
        </p15:guide>
        <p15:guide id="44" pos="6203">
          <p15:clr>
            <a:srgbClr val="9FCC3B"/>
          </p15:clr>
        </p15:guide>
        <p15:guide id="45" pos="6324">
          <p15:clr>
            <a:srgbClr val="9FCC3B"/>
          </p15:clr>
        </p15:guide>
        <p15:guide id="46" pos="7218">
          <p15:clr>
            <a:srgbClr val="9FCC3B"/>
          </p15:clr>
        </p15:guide>
        <p15:guide id="47" pos="7338">
          <p15:clr>
            <a:srgbClr val="9FCC3B"/>
          </p15:clr>
        </p15:guide>
        <p15:guide id="48" pos="8232">
          <p15:clr>
            <a:srgbClr val="9FCC3B"/>
          </p15:clr>
        </p15:guide>
        <p15:guide id="49" pos="8352">
          <p15:clr>
            <a:srgbClr val="9FCC3B"/>
          </p15:clr>
        </p15:guide>
        <p15:guide id="50" pos="9245">
          <p15:clr>
            <a:srgbClr val="9FCC3B"/>
          </p15:clr>
        </p15:guide>
        <p15:guide id="51" pos="9365">
          <p15:clr>
            <a:srgbClr val="9FCC3B"/>
          </p15:clr>
        </p15:guide>
        <p15:guide id="52" pos="10260">
          <p15:clr>
            <a:srgbClr val="9FCC3B"/>
          </p15:clr>
        </p15:guide>
        <p15:guide id="53" pos="10380">
          <p15:clr>
            <a:srgbClr val="9FCC3B"/>
          </p15:clr>
        </p15:guide>
        <p15:guide id="54" pos="11274">
          <p15:clr>
            <a:srgbClr val="9FCC3B"/>
          </p15:clr>
        </p15:guide>
        <p15:guide id="55" orient="horz" pos="1257">
          <p15:clr>
            <a:srgbClr val="9FCC3B"/>
          </p15:clr>
        </p15:guide>
        <p15:guide id="56" orient="horz" pos="1137">
          <p15:clr>
            <a:srgbClr val="9FCC3B"/>
          </p15:clr>
        </p15:guide>
        <p15:guide id="57" orient="horz" pos="2160">
          <p15:clr>
            <a:srgbClr val="9FCC3B"/>
          </p15:clr>
        </p15:guide>
        <p15:guide id="58" orient="horz" pos="2277">
          <p15:clr>
            <a:srgbClr val="9FCC3B"/>
          </p15:clr>
        </p15:guide>
        <p15:guide id="59" orient="horz" pos="3300">
          <p15:clr>
            <a:srgbClr val="9FCC3B"/>
          </p15:clr>
        </p15:guide>
        <p15:guide id="60" orient="horz" pos="3177">
          <p15:clr>
            <a:srgbClr val="9FCC3B"/>
          </p15:clr>
        </p15:guide>
        <p15:guide id="61" orient="horz" pos="4216">
          <p15:clr>
            <a:srgbClr val="9FCC3B"/>
          </p15:clr>
        </p15:guide>
        <p15:guide id="62" orient="horz" pos="4317">
          <p15:clr>
            <a:srgbClr val="9FCC3B"/>
          </p15:clr>
        </p15:guide>
        <p15:guide id="63" orient="horz" pos="5220">
          <p15:clr>
            <a:srgbClr val="9FCC3B"/>
          </p15:clr>
        </p15:guide>
        <p15:guide id="64" orient="horz" pos="6234">
          <p15:clr>
            <a:srgbClr val="9FCC3B"/>
          </p15:clr>
        </p15:guide>
        <p15:guide id="66" orient="horz" pos="5327">
          <p15:clr>
            <a:srgbClr val="9FCC3B"/>
          </p15:clr>
        </p15:guide>
        <p15:guide id="67" orient="horz" pos="247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png"/><Relationship Id="rId7" Type="http://schemas.openxmlformats.org/officeDocument/2006/relationships/image" Target="../media/image64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63.jpeg"/><Relationship Id="rId5" Type="http://schemas.openxmlformats.org/officeDocument/2006/relationships/image" Target="../media/image62.pn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71.jpe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77.svg"/><Relationship Id="rId5" Type="http://schemas.openxmlformats.org/officeDocument/2006/relationships/image" Target="../media/image76.jpe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3.xml"/><Relationship Id="rId5" Type="http://schemas.microsoft.com/office/2007/relationships/hdphoto" Target="../media/hdphoto4.wdp"/><Relationship Id="rId4" Type="http://schemas.openxmlformats.org/officeDocument/2006/relationships/image" Target="../media/image8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82.jpeg"/><Relationship Id="rId5" Type="http://schemas.openxmlformats.org/officeDocument/2006/relationships/image" Target="../media/image84.svg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88.svg"/><Relationship Id="rId4" Type="http://schemas.openxmlformats.org/officeDocument/2006/relationships/image" Target="../media/image8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78.svg"/><Relationship Id="rId4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78.svg"/><Relationship Id="rId4" Type="http://schemas.openxmlformats.org/officeDocument/2006/relationships/image" Target="../media/image1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78.svg"/><Relationship Id="rId4" Type="http://schemas.openxmlformats.org/officeDocument/2006/relationships/image" Target="../media/image10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7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7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6C481BF2-B6DE-9756-E14A-9FA3A10A6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794"/>
            <a:ext cx="18289411" cy="10287793"/>
          </a:xfrm>
          <a:prstGeom prst="rect">
            <a:avLst/>
          </a:prstGeom>
        </p:spPr>
      </p:pic>
      <p:sp>
        <p:nvSpPr>
          <p:cNvPr id="18" name="Podtytuł 9">
            <a:extLst>
              <a:ext uri="{FF2B5EF4-FFF2-40B4-BE49-F238E27FC236}">
                <a16:creationId xmlns:a16="http://schemas.microsoft.com/office/drawing/2014/main" id="{51191A7B-D52B-69D9-78FE-3889FE70ADC3}"/>
              </a:ext>
            </a:extLst>
          </p:cNvPr>
          <p:cNvSpPr txBox="1">
            <a:spLocks/>
          </p:cNvSpPr>
          <p:nvPr/>
        </p:nvSpPr>
        <p:spPr>
          <a:xfrm>
            <a:off x="822659" y="8109448"/>
            <a:ext cx="5102226" cy="76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4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noProof="1">
                <a:solidFill>
                  <a:schemeClr val="tx1"/>
                </a:solidFill>
                <a:latin typeface="Syne Medium" pitchFamily="2" charset="0"/>
              </a:rPr>
              <a:t>23 WRZEŚNIA</a:t>
            </a:r>
          </a:p>
        </p:txBody>
      </p:sp>
      <p:sp>
        <p:nvSpPr>
          <p:cNvPr id="19" name="Podtytuł 9">
            <a:extLst>
              <a:ext uri="{FF2B5EF4-FFF2-40B4-BE49-F238E27FC236}">
                <a16:creationId xmlns:a16="http://schemas.microsoft.com/office/drawing/2014/main" id="{F51A75C8-45B9-9EB6-C44C-1FACCB22F45C}"/>
              </a:ext>
            </a:extLst>
          </p:cNvPr>
          <p:cNvSpPr txBox="1">
            <a:spLocks/>
          </p:cNvSpPr>
          <p:nvPr/>
        </p:nvSpPr>
        <p:spPr>
          <a:xfrm>
            <a:off x="742450" y="8871448"/>
            <a:ext cx="6302765" cy="76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4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noProof="1">
                <a:latin typeface="Syne Medium" pitchFamily="2" charset="0"/>
              </a:rPr>
              <a:t>THE TIDES, WIOŚLARSKA 8, WARSZAWA</a:t>
            </a:r>
          </a:p>
        </p:txBody>
      </p:sp>
    </p:spTree>
    <p:extLst>
      <p:ext uri="{BB962C8B-B14F-4D97-AF65-F5344CB8AC3E}">
        <p14:creationId xmlns:p14="http://schemas.microsoft.com/office/powerpoint/2010/main" val="3405775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E2CF4804-469B-4753-B46A-E6A90271E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194"/>
          <a:stretch>
            <a:fillRect/>
          </a:stretch>
        </p:blipFill>
        <p:spPr>
          <a:xfrm>
            <a:off x="7622775" y="0"/>
            <a:ext cx="10729393" cy="1029405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6C84FA7-41C6-F2FF-FE26-69BE59C603B9}"/>
              </a:ext>
            </a:extLst>
          </p:cNvPr>
          <p:cNvSpPr txBox="1"/>
          <p:nvPr/>
        </p:nvSpPr>
        <p:spPr>
          <a:xfrm>
            <a:off x="790574" y="2229225"/>
            <a:ext cx="6343099" cy="3102260"/>
          </a:xfrm>
          <a:prstGeom prst="rect">
            <a:avLst/>
          </a:prstGeom>
          <a:noFill/>
        </p:spPr>
        <p:txBody>
          <a:bodyPr wrap="square" lIns="0" tIns="68580" rIns="137160" bIns="68580" numCol="1" spcCol="108000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200" noProof="1">
                <a:latin typeface="Syne Medium" pitchFamily="2" charset="0"/>
                <a:ea typeface="Calibri" panose="020F0502020204030204" pitchFamily="34" charset="0"/>
                <a:cs typeface="Arial" panose="020B0604020202020204" pitchFamily="34" charset="0"/>
              </a:rPr>
              <a:t>Forbes 30 under 30 to globalna inicjatywa zapoczątkowania w USA w 2011 roku, która skupia najbardziej obiecujących liderów przed 30. rokiem życia – osoby realnie wpływające na swoje branże. Projekt obejmuje dziś kilkadziesiąt rynków w USA, Europie, Azji </a:t>
            </a:r>
            <a:br>
              <a:rPr lang="en-US" sz="2200" noProof="1">
                <a:latin typeface="Syne Medium" pitchFamily="2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noProof="1">
                <a:latin typeface="Syne Medium" pitchFamily="2" charset="0"/>
                <a:ea typeface="Calibri" panose="020F0502020204030204" pitchFamily="34" charset="0"/>
                <a:cs typeface="Arial" panose="020B0604020202020204" pitchFamily="34" charset="0"/>
              </a:rPr>
              <a:t>i Afryce, tworząc elitarną, międzynarodową sieć młodej kadry decyzyjnej.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EE146950-4BAD-B9F8-2383-442D81A409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23" t="447" r="5701" b="1"/>
          <a:stretch>
            <a:fillRect/>
          </a:stretch>
        </p:blipFill>
        <p:spPr>
          <a:xfrm>
            <a:off x="14591837" y="1098600"/>
            <a:ext cx="2888182" cy="4045693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EB19FFFA-A307-89AA-A3EC-189768229F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04" t="1769" r="-180"/>
          <a:stretch>
            <a:fillRect/>
          </a:stretch>
        </p:blipFill>
        <p:spPr>
          <a:xfrm>
            <a:off x="7670901" y="1085324"/>
            <a:ext cx="6335853" cy="4058970"/>
          </a:xfrm>
          <a:prstGeom prst="rect">
            <a:avLst/>
          </a:prstGeom>
        </p:spPr>
      </p:pic>
      <p:grpSp>
        <p:nvGrpSpPr>
          <p:cNvPr id="4" name="Grupa 3">
            <a:extLst>
              <a:ext uri="{FF2B5EF4-FFF2-40B4-BE49-F238E27FC236}">
                <a16:creationId xmlns:a16="http://schemas.microsoft.com/office/drawing/2014/main" id="{80BD197E-0E7D-F978-C5C2-213EA2C07CE8}"/>
              </a:ext>
            </a:extLst>
          </p:cNvPr>
          <p:cNvGrpSpPr/>
          <p:nvPr/>
        </p:nvGrpSpPr>
        <p:grpSpPr>
          <a:xfrm>
            <a:off x="798800" y="5825505"/>
            <a:ext cx="16682583" cy="3616173"/>
            <a:chOff x="814842" y="5709642"/>
            <a:chExt cx="16682583" cy="3616173"/>
          </a:xfrm>
        </p:grpSpPr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444DE2BF-A3D7-F05F-C37F-44FE3D80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765" t="1478"/>
            <a:stretch>
              <a:fillRect/>
            </a:stretch>
          </p:blipFill>
          <p:spPr>
            <a:xfrm>
              <a:off x="14623597" y="5716541"/>
              <a:ext cx="2873828" cy="3609274"/>
            </a:xfrm>
            <a:prstGeom prst="rect">
              <a:avLst/>
            </a:prstGeom>
          </p:spPr>
        </p:pic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2DD327AD-8AB1-D049-B691-948978EE6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3864" t="3717" r="2643" b="1561"/>
            <a:stretch>
              <a:fillRect/>
            </a:stretch>
          </p:blipFill>
          <p:spPr>
            <a:xfrm>
              <a:off x="4314570" y="5718090"/>
              <a:ext cx="2670412" cy="3600825"/>
            </a:xfrm>
            <a:prstGeom prst="rect">
              <a:avLst/>
            </a:prstGeom>
          </p:spPr>
        </p:pic>
        <p:pic>
          <p:nvPicPr>
            <p:cNvPr id="17" name="Obraz 16">
              <a:extLst>
                <a:ext uri="{FF2B5EF4-FFF2-40B4-BE49-F238E27FC236}">
                  <a16:creationId xmlns:a16="http://schemas.microsoft.com/office/drawing/2014/main" id="{81871B48-D3E0-3EB1-768D-3F0827F0E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4842" y="5716541"/>
              <a:ext cx="2921127" cy="3603921"/>
            </a:xfrm>
            <a:prstGeom prst="rect">
              <a:avLst/>
            </a:prstGeom>
          </p:spPr>
        </p:pic>
        <p:pic>
          <p:nvPicPr>
            <p:cNvPr id="21" name="Obraz 20">
              <a:extLst>
                <a:ext uri="{FF2B5EF4-FFF2-40B4-BE49-F238E27FC236}">
                  <a16:creationId xmlns:a16="http://schemas.microsoft.com/office/drawing/2014/main" id="{22C9C461-84C7-4735-2CE2-FC23A99FA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5566" t="498" r="5347"/>
            <a:stretch>
              <a:fillRect/>
            </a:stretch>
          </p:blipFill>
          <p:spPr>
            <a:xfrm>
              <a:off x="7639399" y="5714994"/>
              <a:ext cx="2921128" cy="3603921"/>
            </a:xfrm>
            <a:prstGeom prst="rect">
              <a:avLst/>
            </a:prstGeom>
          </p:spPr>
        </p:pic>
        <p:pic>
          <p:nvPicPr>
            <p:cNvPr id="23" name="Obraz 22">
              <a:extLst>
                <a:ext uri="{FF2B5EF4-FFF2-40B4-BE49-F238E27FC236}">
                  <a16:creationId xmlns:a16="http://schemas.microsoft.com/office/drawing/2014/main" id="{E6CA9D3E-E863-02CA-DBF6-EEF2D03CCE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181696" y="5709642"/>
              <a:ext cx="2802744" cy="3609273"/>
            </a:xfrm>
            <a:prstGeom prst="rect">
              <a:avLst/>
            </a:prstGeom>
          </p:spPr>
        </p:pic>
      </p:grpSp>
      <p:sp>
        <p:nvSpPr>
          <p:cNvPr id="2" name="Tytuł 1">
            <a:extLst>
              <a:ext uri="{FF2B5EF4-FFF2-40B4-BE49-F238E27FC236}">
                <a16:creationId xmlns:a16="http://schemas.microsoft.com/office/drawing/2014/main" id="{56B9FAD8-E96F-62D2-FDB0-7B1E32B7D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noProof="1">
                <a:latin typeface="Syne SemiBold" pitchFamily="2" charset="0"/>
              </a:rPr>
              <a:t>30 UNDER 30</a:t>
            </a:r>
          </a:p>
        </p:txBody>
      </p:sp>
    </p:spTree>
    <p:extLst>
      <p:ext uri="{BB962C8B-B14F-4D97-AF65-F5344CB8AC3E}">
        <p14:creationId xmlns:p14="http://schemas.microsoft.com/office/powerpoint/2010/main" val="441179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E0831-83BD-ADCC-4A2D-8CB8344DA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az 19">
            <a:extLst>
              <a:ext uri="{FF2B5EF4-FFF2-40B4-BE49-F238E27FC236}">
                <a16:creationId xmlns:a16="http://schemas.microsoft.com/office/drawing/2014/main" id="{78E72665-185C-C22C-BEF6-3F851C90F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194"/>
          <a:stretch>
            <a:fillRect/>
          </a:stretch>
        </p:blipFill>
        <p:spPr>
          <a:xfrm>
            <a:off x="7622775" y="0"/>
            <a:ext cx="10729393" cy="1029405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7AF73B14-4D8F-99F8-4E1B-D8B14D4BCE3F}"/>
              </a:ext>
            </a:extLst>
          </p:cNvPr>
          <p:cNvSpPr txBox="1"/>
          <p:nvPr/>
        </p:nvSpPr>
        <p:spPr>
          <a:xfrm>
            <a:off x="780194" y="2242159"/>
            <a:ext cx="7369195" cy="3847079"/>
          </a:xfrm>
          <a:prstGeom prst="rect">
            <a:avLst/>
          </a:prstGeom>
          <a:noFill/>
        </p:spPr>
        <p:txBody>
          <a:bodyPr wrap="square" lIns="0" tIns="68580" rIns="137160" bIns="68580" numCol="1" spcCol="1080000" anchor="t">
            <a:spAutoFit/>
          </a:bodyPr>
          <a:lstStyle>
            <a:defPPr>
              <a:defRPr lang="en-US"/>
            </a:defPPr>
            <a:lvl1pPr>
              <a:lnSpc>
                <a:spcPct val="110000"/>
              </a:lnSpc>
              <a:defRPr sz="20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2200" noProof="1">
                <a:solidFill>
                  <a:schemeClr val="tx1"/>
                </a:solidFill>
                <a:latin typeface="Syne Medium" pitchFamily="2" charset="0"/>
              </a:rPr>
              <a:t>Polska edycja „30 przed 30” to prestiżowa platforma dostępu do zamkniętego grona founderów, innowatorów, inwestorów i menedżerów. zy zyskują bezpośredni kontakt z liderami, którzy już dziś podejmują kluczowe decyzje i będą kształtować rynek w kolejnych latach. Ranking powstaje we współpracy ze społecznością Forbes, a wyboru dokonuje kapituła inwestorów, przedsiębiorców i redakcji, co gwarantuje wysoką selektywność, wiarygodność i kapitał zaufania dla marek skich.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6B6C770F-F6AF-AE59-6DF6-B36EE9981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37176" y="1908943"/>
            <a:ext cx="8870632" cy="3847079"/>
          </a:xfrm>
          <a:prstGeom prst="rect">
            <a:avLst/>
          </a:prstGeom>
        </p:spPr>
      </p:pic>
      <p:grpSp>
        <p:nvGrpSpPr>
          <p:cNvPr id="14" name="Grupa 13">
            <a:extLst>
              <a:ext uri="{FF2B5EF4-FFF2-40B4-BE49-F238E27FC236}">
                <a16:creationId xmlns:a16="http://schemas.microsoft.com/office/drawing/2014/main" id="{8FFDCAF3-AD35-E00B-8ACD-5E83BE500D88}"/>
              </a:ext>
            </a:extLst>
          </p:cNvPr>
          <p:cNvGrpSpPr/>
          <p:nvPr/>
        </p:nvGrpSpPr>
        <p:grpSpPr>
          <a:xfrm>
            <a:off x="0" y="6288505"/>
            <a:ext cx="18367138" cy="3342613"/>
            <a:chOff x="0" y="6329801"/>
            <a:chExt cx="18288001" cy="3328211"/>
          </a:xfrm>
        </p:grpSpPr>
        <p:pic>
          <p:nvPicPr>
            <p:cNvPr id="19" name="Obraz 18">
              <a:extLst>
                <a:ext uri="{FF2B5EF4-FFF2-40B4-BE49-F238E27FC236}">
                  <a16:creationId xmlns:a16="http://schemas.microsoft.com/office/drawing/2014/main" id="{A77EBA51-1D36-F89C-E329-4D57BC776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5586" t="2118" r="8607" b="3060"/>
            <a:stretch>
              <a:fillRect/>
            </a:stretch>
          </p:blipFill>
          <p:spPr>
            <a:xfrm>
              <a:off x="15808863" y="6329802"/>
              <a:ext cx="2479138" cy="3328210"/>
            </a:xfrm>
            <a:prstGeom prst="rect">
              <a:avLst/>
            </a:prstGeom>
          </p:spPr>
        </p:pic>
        <p:pic>
          <p:nvPicPr>
            <p:cNvPr id="10" name="Obraz 9">
              <a:extLst>
                <a:ext uri="{FF2B5EF4-FFF2-40B4-BE49-F238E27FC236}">
                  <a16:creationId xmlns:a16="http://schemas.microsoft.com/office/drawing/2014/main" id="{45CAB832-0C91-444B-8BB1-D27B234C8C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6337859"/>
              <a:ext cx="2831004" cy="3320152"/>
            </a:xfrm>
            <a:prstGeom prst="rect">
              <a:avLst/>
            </a:prstGeom>
          </p:spPr>
        </p:pic>
        <p:pic>
          <p:nvPicPr>
            <p:cNvPr id="11" name="Obraz 10">
              <a:extLst>
                <a:ext uri="{FF2B5EF4-FFF2-40B4-BE49-F238E27FC236}">
                  <a16:creationId xmlns:a16="http://schemas.microsoft.com/office/drawing/2014/main" id="{E1FAF077-B215-3C64-9BFB-B9C179E411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520949" y="6337857"/>
              <a:ext cx="2508788" cy="3320154"/>
            </a:xfrm>
            <a:prstGeom prst="rect">
              <a:avLst/>
            </a:prstGeom>
          </p:spPr>
        </p:pic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8185AEA8-95AE-6AA0-436B-B442DAAA0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1059" b="1059"/>
            <a:stretch>
              <a:fillRect/>
            </a:stretch>
          </p:blipFill>
          <p:spPr>
            <a:xfrm>
              <a:off x="7882121" y="6337857"/>
              <a:ext cx="2659031" cy="3320154"/>
            </a:xfrm>
            <a:prstGeom prst="rect">
              <a:avLst/>
            </a:prstGeom>
          </p:spPr>
        </p:pic>
        <p:pic>
          <p:nvPicPr>
            <p:cNvPr id="16" name="Obraz 15">
              <a:extLst>
                <a:ext uri="{FF2B5EF4-FFF2-40B4-BE49-F238E27FC236}">
                  <a16:creationId xmlns:a16="http://schemas.microsoft.com/office/drawing/2014/main" id="{F8C6241C-1D0C-DFE7-7E31-4A0ED82DE1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14813" y="6329801"/>
              <a:ext cx="2687511" cy="3328210"/>
            </a:xfrm>
            <a:prstGeom prst="rect">
              <a:avLst/>
            </a:prstGeom>
          </p:spPr>
        </p:pic>
        <p:pic>
          <p:nvPicPr>
            <p:cNvPr id="17" name="Obraz 16">
              <a:extLst>
                <a:ext uri="{FF2B5EF4-FFF2-40B4-BE49-F238E27FC236}">
                  <a16:creationId xmlns:a16="http://schemas.microsoft.com/office/drawing/2014/main" id="{1684A5FA-DB1B-1321-6AF4-05BA4C52B8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810801" y="6337859"/>
              <a:ext cx="2424215" cy="3320152"/>
            </a:xfrm>
            <a:prstGeom prst="rect">
              <a:avLst/>
            </a:prstGeom>
          </p:spPr>
        </p:pic>
        <p:pic>
          <p:nvPicPr>
            <p:cNvPr id="18" name="Obraz 17">
              <a:extLst>
                <a:ext uri="{FF2B5EF4-FFF2-40B4-BE49-F238E27FC236}">
                  <a16:creationId xmlns:a16="http://schemas.microsoft.com/office/drawing/2014/main" id="{B48C3C73-B05D-2CCB-0B18-705DFC637A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09534" y="6332126"/>
              <a:ext cx="2819533" cy="3325885"/>
            </a:xfrm>
            <a:prstGeom prst="rect">
              <a:avLst/>
            </a:prstGeom>
          </p:spPr>
        </p:pic>
      </p:grpSp>
      <p:sp>
        <p:nvSpPr>
          <p:cNvPr id="6" name="Tytuł 5">
            <a:extLst>
              <a:ext uri="{FF2B5EF4-FFF2-40B4-BE49-F238E27FC236}">
                <a16:creationId xmlns:a16="http://schemas.microsoft.com/office/drawing/2014/main" id="{7FF44B4F-38EB-E539-7098-9F599CAF9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30 PRZED 30</a:t>
            </a:r>
          </a:p>
        </p:txBody>
      </p:sp>
    </p:spTree>
    <p:extLst>
      <p:ext uri="{BB962C8B-B14F-4D97-AF65-F5344CB8AC3E}">
        <p14:creationId xmlns:p14="http://schemas.microsoft.com/office/powerpoint/2010/main" val="436332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D63DB-376E-37DD-4908-1E4991460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9C7092B5-4434-F58B-B05C-1F73E201C7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194"/>
          <a:stretch>
            <a:fillRect/>
          </a:stretch>
        </p:blipFill>
        <p:spPr>
          <a:xfrm>
            <a:off x="7622775" y="0"/>
            <a:ext cx="10729393" cy="10294051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01F77629-CBF7-C22D-B61F-8C91AF30BAB6}"/>
              </a:ext>
            </a:extLst>
          </p:cNvPr>
          <p:cNvSpPr txBox="1"/>
          <p:nvPr/>
        </p:nvSpPr>
        <p:spPr>
          <a:xfrm>
            <a:off x="780195" y="2740303"/>
            <a:ext cx="7818374" cy="3122330"/>
          </a:xfrm>
          <a:prstGeom prst="rect">
            <a:avLst/>
          </a:prstGeom>
          <a:noFill/>
        </p:spPr>
        <p:txBody>
          <a:bodyPr wrap="square" lIns="0" tIns="68580" rIns="137160" bIns="68580" numCol="1" spcCol="1080000" anchor="t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lang="en-US" sz="1900" noProof="1">
                <a:latin typeface="Syne Medium" pitchFamily="2" charset="0"/>
                <a:ea typeface="Calibri"/>
                <a:cs typeface="Arial" panose="020B0604020202020204" pitchFamily="34" charset="0"/>
              </a:rPr>
              <a:t>To nie tylko ranking – to wydarzenie, które skupia najbardziej wpływową młodą elitę biznesu w Polsce – ludzi, którzy już dziś kształtują przyszłość. 30 przed 30 Forbes to przestrzeń, w której spotykają się talent, kapitał i doświadczenie – tworząc naturalny most między nowym a dojrzałym biznesem:</a:t>
            </a:r>
            <a:endParaRPr lang="en-US" sz="1900" noProof="1">
              <a:latin typeface="Syne Medium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28625" indent="-428625">
              <a:lnSpc>
                <a:spcPct val="110000"/>
              </a:lnSpc>
              <a:buClr>
                <a:srgbClr val="ED1C23"/>
              </a:buClr>
              <a:buFont typeface="Arial" panose="020B0604020202020204" pitchFamily="34" charset="0"/>
              <a:buChar char="•"/>
            </a:pPr>
            <a:r>
              <a:rPr lang="en-US" sz="1900" noProof="1">
                <a:latin typeface="Syne Medium" pitchFamily="2" charset="0"/>
                <a:ea typeface="Calibri" panose="020F0502020204030204" pitchFamily="34" charset="0"/>
                <a:cs typeface="Arial" panose="020B0604020202020204" pitchFamily="34" charset="0"/>
              </a:rPr>
              <a:t>identyfikujemy i promujemy liderki i liderów przyszłości</a:t>
            </a:r>
          </a:p>
          <a:p>
            <a:pPr marL="428625" indent="-428625">
              <a:lnSpc>
                <a:spcPct val="110000"/>
              </a:lnSpc>
              <a:buClr>
                <a:srgbClr val="ED1C23"/>
              </a:buClr>
              <a:buFont typeface="Arial" panose="020B0604020202020204" pitchFamily="34" charset="0"/>
              <a:buChar char="•"/>
            </a:pPr>
            <a:r>
              <a:rPr lang="en-US" sz="1900" noProof="1">
                <a:latin typeface="Syne Medium" pitchFamily="2" charset="0"/>
                <a:ea typeface="Calibri" panose="020F0502020204030204" pitchFamily="34" charset="0"/>
                <a:cs typeface="Arial" panose="020B0604020202020204" pitchFamily="34" charset="0"/>
              </a:rPr>
              <a:t>redefiniujemy nowoczesne przywództwo i kierunki rozwoju biznesu</a:t>
            </a:r>
          </a:p>
          <a:p>
            <a:pPr marL="428625" indent="-428625">
              <a:lnSpc>
                <a:spcPct val="110000"/>
              </a:lnSpc>
              <a:buClr>
                <a:srgbClr val="ED1C23"/>
              </a:buClr>
              <a:buFont typeface="Arial" panose="020B0604020202020204" pitchFamily="34" charset="0"/>
              <a:buChar char="•"/>
            </a:pPr>
            <a:r>
              <a:rPr lang="en-US" sz="1900" noProof="1">
                <a:latin typeface="Syne Medium" pitchFamily="2" charset="0"/>
                <a:ea typeface="Calibri" panose="020F0502020204030204" pitchFamily="34" charset="0"/>
                <a:cs typeface="Arial" panose="020B0604020202020204" pitchFamily="34" charset="0"/>
              </a:rPr>
              <a:t>budujemy środowisko, które realnie wpływa na gospodarkę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7EE94598-629F-B66A-A987-7DA367D620B8}"/>
              </a:ext>
            </a:extLst>
          </p:cNvPr>
          <p:cNvSpPr txBox="1"/>
          <p:nvPr/>
        </p:nvSpPr>
        <p:spPr>
          <a:xfrm>
            <a:off x="9550851" y="2712464"/>
            <a:ext cx="7504234" cy="3147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1800"/>
              </a:spcAft>
            </a:pPr>
            <a:r>
              <a:rPr lang="en-US" sz="2800" b="1" noProof="1">
                <a:latin typeface="Syne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To społeczność, która nie kończy się </a:t>
            </a:r>
            <a:br>
              <a:rPr lang="en-US" sz="2800" b="1" noProof="1">
                <a:latin typeface="Syne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noProof="1">
                <a:latin typeface="Syne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na wydarzeniu, ale działa dalej: </a:t>
            </a:r>
            <a:br>
              <a:rPr lang="en-US" sz="2800" b="1" noProof="1">
                <a:latin typeface="Syne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800" b="1" noProof="1">
                <a:latin typeface="Syne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 relacjach, współpracach i projektach.</a:t>
            </a:r>
          </a:p>
          <a:p>
            <a:pPr>
              <a:lnSpc>
                <a:spcPct val="110000"/>
              </a:lnSpc>
            </a:pPr>
            <a:r>
              <a:rPr lang="en-US" sz="2800" b="1" noProof="1">
                <a:latin typeface="Syne SemiBold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30 przed 30 to miejsce, gdzie powstają kolejne historie sukcesu – zanim staną się oczywiste dla rynku.</a:t>
            </a:r>
          </a:p>
        </p:txBody>
      </p:sp>
      <p:grpSp>
        <p:nvGrpSpPr>
          <p:cNvPr id="15" name="Grupa 14">
            <a:extLst>
              <a:ext uri="{FF2B5EF4-FFF2-40B4-BE49-F238E27FC236}">
                <a16:creationId xmlns:a16="http://schemas.microsoft.com/office/drawing/2014/main" id="{7C11A633-7947-6105-FBFD-6E604EB4D0D2}"/>
              </a:ext>
            </a:extLst>
          </p:cNvPr>
          <p:cNvGrpSpPr/>
          <p:nvPr/>
        </p:nvGrpSpPr>
        <p:grpSpPr>
          <a:xfrm>
            <a:off x="790575" y="6294638"/>
            <a:ext cx="16706850" cy="3321714"/>
            <a:chOff x="-5107" y="6868572"/>
            <a:chExt cx="17201274" cy="3420016"/>
          </a:xfrm>
        </p:grpSpPr>
        <p:pic>
          <p:nvPicPr>
            <p:cNvPr id="5" name="Obraz 4">
              <a:extLst>
                <a:ext uri="{FF2B5EF4-FFF2-40B4-BE49-F238E27FC236}">
                  <a16:creationId xmlns:a16="http://schemas.microsoft.com/office/drawing/2014/main" id="{D052B7DF-8AAB-2B2E-4C51-AD198568B3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150" b="5637"/>
            <a:stretch>
              <a:fillRect/>
            </a:stretch>
          </p:blipFill>
          <p:spPr>
            <a:xfrm>
              <a:off x="11392789" y="6868572"/>
              <a:ext cx="3227786" cy="3407529"/>
            </a:xfrm>
            <a:prstGeom prst="rect">
              <a:avLst/>
            </a:prstGeom>
          </p:spPr>
        </p:pic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556C4ED1-643B-AF0A-3CDE-271577982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20575" y="6868572"/>
              <a:ext cx="2575592" cy="3420016"/>
            </a:xfrm>
            <a:prstGeom prst="rect">
              <a:avLst/>
            </a:prstGeom>
          </p:spPr>
        </p:pic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B281C39E-1971-1569-E434-53F2C4DDD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4484" y="6868573"/>
              <a:ext cx="2818305" cy="3420015"/>
            </a:xfrm>
            <a:prstGeom prst="rect">
              <a:avLst/>
            </a:prstGeom>
          </p:spPr>
        </p:pic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2350682F-6278-53CB-3BC8-884695291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088" r="4417"/>
            <a:stretch>
              <a:fillRect/>
            </a:stretch>
          </p:blipFill>
          <p:spPr>
            <a:xfrm>
              <a:off x="1135314" y="6868573"/>
              <a:ext cx="5164896" cy="3407529"/>
            </a:xfrm>
            <a:prstGeom prst="rect">
              <a:avLst/>
            </a:prstGeom>
          </p:spPr>
        </p:pic>
        <p:pic>
          <p:nvPicPr>
            <p:cNvPr id="7" name="Obraz 6">
              <a:extLst>
                <a:ext uri="{FF2B5EF4-FFF2-40B4-BE49-F238E27FC236}">
                  <a16:creationId xmlns:a16="http://schemas.microsoft.com/office/drawing/2014/main" id="{415A2B7E-BCE9-808F-224C-4586475B2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63" t="2232" r="1020" b="21538"/>
            <a:stretch>
              <a:fillRect/>
            </a:stretch>
          </p:blipFill>
          <p:spPr>
            <a:xfrm>
              <a:off x="-5107" y="6868573"/>
              <a:ext cx="2546708" cy="3420015"/>
            </a:xfrm>
            <a:prstGeom prst="rect">
              <a:avLst/>
            </a:prstGeom>
          </p:spPr>
        </p:pic>
        <p:pic>
          <p:nvPicPr>
            <p:cNvPr id="11" name="Obraz 10" descr="Obraz zawierający tekst, Ludzka twarz, osoba, ubrania&#10;&#10;Zawartość wygenerowana przez AI może być niepoprawna.">
              <a:extLst>
                <a:ext uri="{FF2B5EF4-FFF2-40B4-BE49-F238E27FC236}">
                  <a16:creationId xmlns:a16="http://schemas.microsoft.com/office/drawing/2014/main" id="{29AE2E79-5A2F-8A56-30B1-F740E4C20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48822" y="6868573"/>
              <a:ext cx="2546708" cy="3407529"/>
            </a:xfrm>
            <a:prstGeom prst="rect">
              <a:avLst/>
            </a:prstGeom>
          </p:spPr>
        </p:pic>
      </p:grpSp>
      <p:sp>
        <p:nvSpPr>
          <p:cNvPr id="16" name="Tytuł 15">
            <a:extLst>
              <a:ext uri="{FF2B5EF4-FFF2-40B4-BE49-F238E27FC236}">
                <a16:creationId xmlns:a16="http://schemas.microsoft.com/office/drawing/2014/main" id="{4489DD2B-1E29-41C5-FA73-FAAC2816A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23" y="504576"/>
            <a:ext cx="16311562" cy="198913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noProof="1"/>
              <a:t>30 PRZED 30 </a:t>
            </a:r>
            <a:br>
              <a:rPr lang="en-US" noProof="1"/>
            </a:br>
            <a:r>
              <a:rPr lang="en-US" sz="4400" noProof="1"/>
              <a:t>– nowe pokolenie liderów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2754884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Obraz 45">
            <a:extLst>
              <a:ext uri="{FF2B5EF4-FFF2-40B4-BE49-F238E27FC236}">
                <a16:creationId xmlns:a16="http://schemas.microsoft.com/office/drawing/2014/main" id="{5424E9C8-B824-15D4-0FCD-202008A2FC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76" t="14358" r="11326" b="40115"/>
          <a:stretch>
            <a:fillRect/>
          </a:stretch>
        </p:blipFill>
        <p:spPr>
          <a:xfrm>
            <a:off x="-1" y="3364860"/>
            <a:ext cx="18288001" cy="6923728"/>
          </a:xfrm>
          <a:custGeom>
            <a:avLst/>
            <a:gdLst>
              <a:gd name="csX0" fmla="*/ 16224564 w 18288001"/>
              <a:gd name="csY0" fmla="*/ 4534827 h 6923728"/>
              <a:gd name="csX1" fmla="*/ 15832431 w 18288001"/>
              <a:gd name="csY1" fmla="*/ 4938207 h 6923728"/>
              <a:gd name="csX2" fmla="*/ 15832431 w 18288001"/>
              <a:gd name="csY2" fmla="*/ 6300622 h 6923728"/>
              <a:gd name="csX3" fmla="*/ 16071354 w 18288001"/>
              <a:gd name="csY3" fmla="*/ 6594050 h 6923728"/>
              <a:gd name="csX4" fmla="*/ 16389252 w 18288001"/>
              <a:gd name="csY4" fmla="*/ 6621578 h 6923728"/>
              <a:gd name="csX5" fmla="*/ 17285513 w 18288001"/>
              <a:gd name="csY5" fmla="*/ 6362658 h 6923728"/>
              <a:gd name="csX6" fmla="*/ 17285513 w 18288001"/>
              <a:gd name="csY6" fmla="*/ 6362859 h 6923728"/>
              <a:gd name="csX7" fmla="*/ 17613785 w 18288001"/>
              <a:gd name="csY7" fmla="*/ 5662102 h 6923728"/>
              <a:gd name="csX8" fmla="*/ 17108813 w 18288001"/>
              <a:gd name="csY8" fmla="*/ 4809745 h 6923728"/>
              <a:gd name="csX9" fmla="*/ 16317258 w 18288001"/>
              <a:gd name="csY9" fmla="*/ 4543047 h 6923728"/>
              <a:gd name="csX10" fmla="*/ 16224564 w 18288001"/>
              <a:gd name="csY10" fmla="*/ 4534827 h 6923728"/>
              <a:gd name="csX11" fmla="*/ 7511354 w 18288001"/>
              <a:gd name="csY11" fmla="*/ 2564116 h 6923728"/>
              <a:gd name="csX12" fmla="*/ 7177750 w 18288001"/>
              <a:gd name="csY12" fmla="*/ 2942260 h 6923728"/>
              <a:gd name="csX13" fmla="*/ 6862042 w 18288001"/>
              <a:gd name="csY13" fmla="*/ 4242837 h 6923728"/>
              <a:gd name="csX14" fmla="*/ 6234221 w 18288001"/>
              <a:gd name="csY14" fmla="*/ 5467016 h 6923728"/>
              <a:gd name="csX15" fmla="*/ 6674175 w 18288001"/>
              <a:gd name="csY15" fmla="*/ 6187320 h 6923728"/>
              <a:gd name="csX16" fmla="*/ 6732210 w 18288001"/>
              <a:gd name="csY16" fmla="*/ 6187320 h 6923728"/>
              <a:gd name="csX17" fmla="*/ 7901099 w 18288001"/>
              <a:gd name="csY17" fmla="*/ 6508076 h 6923728"/>
              <a:gd name="csX18" fmla="*/ 8620662 w 18288001"/>
              <a:gd name="csY18" fmla="*/ 6205073 h 6923728"/>
              <a:gd name="csX19" fmla="*/ 8711803 w 18288001"/>
              <a:gd name="csY19" fmla="*/ 6084790 h 6923728"/>
              <a:gd name="csX20" fmla="*/ 8733741 w 18288001"/>
              <a:gd name="csY20" fmla="*/ 6048685 h 6923728"/>
              <a:gd name="csX21" fmla="*/ 8734139 w 18288001"/>
              <a:gd name="csY21" fmla="*/ 6048884 h 6923728"/>
              <a:gd name="csX22" fmla="*/ 8911438 w 18288001"/>
              <a:gd name="csY22" fmla="*/ 5434900 h 6923728"/>
              <a:gd name="csX23" fmla="*/ 8469490 w 18288001"/>
              <a:gd name="csY23" fmla="*/ 4601493 h 6923728"/>
              <a:gd name="csX24" fmla="*/ 8280024 w 18288001"/>
              <a:gd name="csY24" fmla="*/ 4487793 h 6923728"/>
              <a:gd name="csX25" fmla="*/ 8090561 w 18288001"/>
              <a:gd name="csY25" fmla="*/ 4411991 h 6923728"/>
              <a:gd name="csX26" fmla="*/ 7772864 w 18288001"/>
              <a:gd name="csY26" fmla="*/ 4325820 h 6923728"/>
              <a:gd name="csX27" fmla="*/ 7481090 w 18288001"/>
              <a:gd name="csY27" fmla="*/ 3818552 h 6923728"/>
              <a:gd name="csX28" fmla="*/ 7613115 w 18288001"/>
              <a:gd name="csY28" fmla="*/ 3462689 h 6923728"/>
              <a:gd name="csX29" fmla="*/ 7731579 w 18288001"/>
              <a:gd name="csY29" fmla="*/ 3148317 h 6923728"/>
              <a:gd name="csX30" fmla="*/ 7511354 w 18288001"/>
              <a:gd name="csY30" fmla="*/ 2564116 h 6923728"/>
              <a:gd name="csX31" fmla="*/ 4248845 w 18288001"/>
              <a:gd name="csY31" fmla="*/ 0 h 6923728"/>
              <a:gd name="csX32" fmla="*/ 6003675 w 18288001"/>
              <a:gd name="csY32" fmla="*/ 581470 h 6923728"/>
              <a:gd name="csX33" fmla="*/ 6893752 w 18288001"/>
              <a:gd name="csY33" fmla="*/ 543770 h 6923728"/>
              <a:gd name="csX34" fmla="*/ 7394735 w 18288001"/>
              <a:gd name="csY34" fmla="*/ 194887 h 6923728"/>
              <a:gd name="csX35" fmla="*/ 10873478 w 18288001"/>
              <a:gd name="csY35" fmla="*/ 194887 h 6923728"/>
              <a:gd name="csX36" fmla="*/ 11225481 w 18288001"/>
              <a:gd name="csY36" fmla="*/ 725292 h 6923728"/>
              <a:gd name="csX37" fmla="*/ 10300102 w 18288001"/>
              <a:gd name="csY37" fmla="*/ 2922312 h 6923728"/>
              <a:gd name="csX38" fmla="*/ 10199587 w 18288001"/>
              <a:gd name="csY38" fmla="*/ 3164674 h 6923728"/>
              <a:gd name="csX39" fmla="*/ 10316058 w 18288001"/>
              <a:gd name="csY39" fmla="*/ 3610899 h 6923728"/>
              <a:gd name="csX40" fmla="*/ 10401016 w 18288001"/>
              <a:gd name="csY40" fmla="*/ 3679917 h 6923728"/>
              <a:gd name="csX41" fmla="*/ 10539823 w 18288001"/>
              <a:gd name="csY41" fmla="*/ 3806186 h 6923728"/>
              <a:gd name="csX42" fmla="*/ 10540422 w 18288001"/>
              <a:gd name="csY42" fmla="*/ 3806783 h 6923728"/>
              <a:gd name="csX43" fmla="*/ 10639940 w 18288001"/>
              <a:gd name="csY43" fmla="*/ 3783644 h 6923728"/>
              <a:gd name="csX44" fmla="*/ 11978947 w 18288001"/>
              <a:gd name="csY44" fmla="*/ 601816 h 6923728"/>
              <a:gd name="csX45" fmla="*/ 12576653 w 18288001"/>
              <a:gd name="csY45" fmla="*/ 204861 h 6923728"/>
              <a:gd name="csX46" fmla="*/ 15279796 w 18288001"/>
              <a:gd name="csY46" fmla="*/ 204861 h 6923728"/>
              <a:gd name="csX47" fmla="*/ 15855366 w 18288001"/>
              <a:gd name="csY47" fmla="*/ 383790 h 6923728"/>
              <a:gd name="csX48" fmla="*/ 16267798 w 18288001"/>
              <a:gd name="csY48" fmla="*/ 399150 h 6923728"/>
              <a:gd name="csX49" fmla="*/ 16932913 w 18288001"/>
              <a:gd name="csY49" fmla="*/ 194688 h 6923728"/>
              <a:gd name="csX50" fmla="*/ 18288001 w 18288001"/>
              <a:gd name="csY50" fmla="*/ 194688 h 6923728"/>
              <a:gd name="csX51" fmla="*/ 18288001 w 18288001"/>
              <a:gd name="csY51" fmla="*/ 2618909 h 6923728"/>
              <a:gd name="csX52" fmla="*/ 18010661 w 18288001"/>
              <a:gd name="csY52" fmla="*/ 2618909 h 6923728"/>
              <a:gd name="csX53" fmla="*/ 17938065 w 18288001"/>
              <a:gd name="csY53" fmla="*/ 3062742 h 6923728"/>
              <a:gd name="csX54" fmla="*/ 18288001 w 18288001"/>
              <a:gd name="csY54" fmla="*/ 3197062 h 6923728"/>
              <a:gd name="csX55" fmla="*/ 18288001 w 18288001"/>
              <a:gd name="csY55" fmla="*/ 6923728 h 6923728"/>
              <a:gd name="csX56" fmla="*/ 13471119 w 18288001"/>
              <a:gd name="csY56" fmla="*/ 6923728 h 6923728"/>
              <a:gd name="csX57" fmla="*/ 13471119 w 18288001"/>
              <a:gd name="csY57" fmla="*/ 3502385 h 6923728"/>
              <a:gd name="csX58" fmla="*/ 12885778 w 18288001"/>
              <a:gd name="csY58" fmla="*/ 3363351 h 6923728"/>
              <a:gd name="csX59" fmla="*/ 12567281 w 18288001"/>
              <a:gd name="csY59" fmla="*/ 3996685 h 6923728"/>
              <a:gd name="csX60" fmla="*/ 12743580 w 18288001"/>
              <a:gd name="csY60" fmla="*/ 4282731 h 6923728"/>
              <a:gd name="csX61" fmla="*/ 12941022 w 18288001"/>
              <a:gd name="csY61" fmla="*/ 4480213 h 6923728"/>
              <a:gd name="csX62" fmla="*/ 12941022 w 18288001"/>
              <a:gd name="csY62" fmla="*/ 5438490 h 6923728"/>
              <a:gd name="csX63" fmla="*/ 12265933 w 18288001"/>
              <a:gd name="csY63" fmla="*/ 6113714 h 6923728"/>
              <a:gd name="csX64" fmla="*/ 11365285 w 18288001"/>
              <a:gd name="csY64" fmla="*/ 6779562 h 6923728"/>
              <a:gd name="csX65" fmla="*/ 11310344 w 18288001"/>
              <a:gd name="csY65" fmla="*/ 6923728 h 6923728"/>
              <a:gd name="csX66" fmla="*/ 2729612 w 18288001"/>
              <a:gd name="csY66" fmla="*/ 6923728 h 6923728"/>
              <a:gd name="csX67" fmla="*/ 3390277 w 18288001"/>
              <a:gd name="csY67" fmla="*/ 5682050 h 6923728"/>
              <a:gd name="csX68" fmla="*/ 3895247 w 18288001"/>
              <a:gd name="csY68" fmla="*/ 4747708 h 6923728"/>
              <a:gd name="csX69" fmla="*/ 3951287 w 18288001"/>
              <a:gd name="csY69" fmla="*/ 4635404 h 6923728"/>
              <a:gd name="csX70" fmla="*/ 3983597 w 18288001"/>
              <a:gd name="csY70" fmla="*/ 4570973 h 6923728"/>
              <a:gd name="csX71" fmla="*/ 4438110 w 18288001"/>
              <a:gd name="csY71" fmla="*/ 3725000 h 6923728"/>
              <a:gd name="csX72" fmla="*/ 4526459 w 18288001"/>
              <a:gd name="csY72" fmla="*/ 3560831 h 6923728"/>
              <a:gd name="csX73" fmla="*/ 4526459 w 18288001"/>
              <a:gd name="csY73" fmla="*/ 3548264 h 6923728"/>
              <a:gd name="csX74" fmla="*/ 4619595 w 18288001"/>
              <a:gd name="csY74" fmla="*/ 3396862 h 6923728"/>
              <a:gd name="csX75" fmla="*/ 4634153 w 18288001"/>
              <a:gd name="csY75" fmla="*/ 3370332 h 6923728"/>
              <a:gd name="csX76" fmla="*/ 4728486 w 18288001"/>
              <a:gd name="csY76" fmla="*/ 2979960 h 6923728"/>
              <a:gd name="csX77" fmla="*/ 4147730 w 18288001"/>
              <a:gd name="csY77" fmla="*/ 2487455 h 6923728"/>
              <a:gd name="csX78" fmla="*/ 3750057 w 18288001"/>
              <a:gd name="csY78" fmla="*/ 2658007 h 6923728"/>
              <a:gd name="csX79" fmla="*/ 3579740 w 18288001"/>
              <a:gd name="csY79" fmla="*/ 3055762 h 6923728"/>
              <a:gd name="csX80" fmla="*/ 3636579 w 18288001"/>
              <a:gd name="csY80" fmla="*/ 3298921 h 6923728"/>
              <a:gd name="csX81" fmla="*/ 3626209 w 18288001"/>
              <a:gd name="csY81" fmla="*/ 3842888 h 6923728"/>
              <a:gd name="csX82" fmla="*/ 3478826 w 18288001"/>
              <a:gd name="csY82" fmla="*/ 4103802 h 6923728"/>
              <a:gd name="csX83" fmla="*/ 3150556 w 18288001"/>
              <a:gd name="csY83" fmla="*/ 4684675 h 6923728"/>
              <a:gd name="csX84" fmla="*/ 2958300 w 18288001"/>
              <a:gd name="csY84" fmla="*/ 5006627 h 6923728"/>
              <a:gd name="csX85" fmla="*/ 2292187 w 18288001"/>
              <a:gd name="csY85" fmla="*/ 5130702 h 6923728"/>
              <a:gd name="csX86" fmla="*/ 1981865 w 18288001"/>
              <a:gd name="csY86" fmla="*/ 4827898 h 6923728"/>
              <a:gd name="csX87" fmla="*/ 1620490 w 18288001"/>
              <a:gd name="csY87" fmla="*/ 4893525 h 6923728"/>
              <a:gd name="csX88" fmla="*/ 1620490 w 18288001"/>
              <a:gd name="csY88" fmla="*/ 6923728 h 6923728"/>
              <a:gd name="csX89" fmla="*/ 0 w 18288001"/>
              <a:gd name="csY89" fmla="*/ 6923728 h 6923728"/>
              <a:gd name="csX90" fmla="*/ 0 w 18288001"/>
              <a:gd name="csY90" fmla="*/ 194289 h 6923728"/>
              <a:gd name="csX91" fmla="*/ 883178 w 18288001"/>
              <a:gd name="csY91" fmla="*/ 194289 h 6923728"/>
              <a:gd name="csX92" fmla="*/ 1620490 w 18288001"/>
              <a:gd name="csY92" fmla="*/ 931749 h 6923728"/>
              <a:gd name="csX93" fmla="*/ 1994630 w 18288001"/>
              <a:gd name="csY93" fmla="*/ 1070783 h 6923728"/>
              <a:gd name="csX94" fmla="*/ 2178509 w 18288001"/>
              <a:gd name="csY94" fmla="*/ 871308 h 6923728"/>
              <a:gd name="csX95" fmla="*/ 4248845 w 18288001"/>
              <a:gd name="csY95" fmla="*/ 0 h 69237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</a:cxnLst>
            <a:rect l="l" t="t" r="r" b="b"/>
            <a:pathLst>
              <a:path w="18288001" h="6923728">
                <a:moveTo>
                  <a:pt x="16224564" y="4534827"/>
                </a:moveTo>
                <a:cubicBezTo>
                  <a:pt x="16011998" y="4540516"/>
                  <a:pt x="15832431" y="4714621"/>
                  <a:pt x="15832431" y="4938207"/>
                </a:cubicBezTo>
                <a:lnTo>
                  <a:pt x="15832431" y="6300622"/>
                </a:lnTo>
                <a:cubicBezTo>
                  <a:pt x="15832431" y="6300622"/>
                  <a:pt x="15826049" y="6566722"/>
                  <a:pt x="16071354" y="6594050"/>
                </a:cubicBezTo>
                <a:cubicBezTo>
                  <a:pt x="16182240" y="6612401"/>
                  <a:pt x="16288140" y="6621578"/>
                  <a:pt x="16389252" y="6621578"/>
                </a:cubicBezTo>
                <a:cubicBezTo>
                  <a:pt x="16767980" y="6621578"/>
                  <a:pt x="17066537" y="6535404"/>
                  <a:pt x="17285513" y="6362658"/>
                </a:cubicBezTo>
                <a:lnTo>
                  <a:pt x="17285513" y="6362859"/>
                </a:lnTo>
                <a:cubicBezTo>
                  <a:pt x="17504293" y="6190512"/>
                  <a:pt x="17613785" y="5956926"/>
                  <a:pt x="17613785" y="5662102"/>
                </a:cubicBezTo>
                <a:cubicBezTo>
                  <a:pt x="17613785" y="5325390"/>
                  <a:pt x="17445261" y="5041336"/>
                  <a:pt x="17108813" y="4809745"/>
                </a:cubicBezTo>
                <a:cubicBezTo>
                  <a:pt x="16934509" y="4689860"/>
                  <a:pt x="16600056" y="4600895"/>
                  <a:pt x="16317258" y="4543047"/>
                </a:cubicBezTo>
                <a:cubicBezTo>
                  <a:pt x="16285972" y="4536639"/>
                  <a:pt x="16254930" y="4534015"/>
                  <a:pt x="16224564" y="4534827"/>
                </a:cubicBezTo>
                <a:close/>
                <a:moveTo>
                  <a:pt x="7511354" y="2564116"/>
                </a:moveTo>
                <a:cubicBezTo>
                  <a:pt x="7343294" y="2551795"/>
                  <a:pt x="7169459" y="2664652"/>
                  <a:pt x="7177750" y="2942260"/>
                </a:cubicBezTo>
                <a:cubicBezTo>
                  <a:pt x="7177750" y="3405241"/>
                  <a:pt x="7072247" y="3838700"/>
                  <a:pt x="6862042" y="4242837"/>
                </a:cubicBezTo>
                <a:lnTo>
                  <a:pt x="6234221" y="5467016"/>
                </a:lnTo>
                <a:cubicBezTo>
                  <a:pt x="6065499" y="5796150"/>
                  <a:pt x="6304423" y="6187320"/>
                  <a:pt x="6674175" y="6187320"/>
                </a:cubicBezTo>
                <a:lnTo>
                  <a:pt x="6732210" y="6187320"/>
                </a:lnTo>
                <a:cubicBezTo>
                  <a:pt x="7269888" y="6187320"/>
                  <a:pt x="7133673" y="6508076"/>
                  <a:pt x="7901099" y="6508076"/>
                </a:cubicBezTo>
                <a:cubicBezTo>
                  <a:pt x="8187090" y="6508076"/>
                  <a:pt x="8427008" y="6407142"/>
                  <a:pt x="8620662" y="6205073"/>
                </a:cubicBezTo>
                <a:cubicBezTo>
                  <a:pt x="8657357" y="6168170"/>
                  <a:pt x="8687870" y="6128076"/>
                  <a:pt x="8711803" y="6084790"/>
                </a:cubicBezTo>
                <a:cubicBezTo>
                  <a:pt x="8718583" y="6072423"/>
                  <a:pt x="8725764" y="6060254"/>
                  <a:pt x="8733741" y="6048685"/>
                </a:cubicBezTo>
                <a:lnTo>
                  <a:pt x="8734139" y="6048884"/>
                </a:lnTo>
                <a:cubicBezTo>
                  <a:pt x="8852404" y="5875740"/>
                  <a:pt x="8911438" y="5671278"/>
                  <a:pt x="8911438" y="5434900"/>
                </a:cubicBezTo>
                <a:cubicBezTo>
                  <a:pt x="8911438" y="5089808"/>
                  <a:pt x="8764055" y="4811940"/>
                  <a:pt x="8469490" y="4601493"/>
                </a:cubicBezTo>
                <a:cubicBezTo>
                  <a:pt x="8410456" y="4559403"/>
                  <a:pt x="8347237" y="4521504"/>
                  <a:pt x="8280024" y="4487793"/>
                </a:cubicBezTo>
                <a:cubicBezTo>
                  <a:pt x="8220994" y="4454280"/>
                  <a:pt x="8149397" y="4428946"/>
                  <a:pt x="8090561" y="4411991"/>
                </a:cubicBezTo>
                <a:cubicBezTo>
                  <a:pt x="7991044" y="4375288"/>
                  <a:pt x="7885144" y="4346564"/>
                  <a:pt x="7772864" y="4325820"/>
                </a:cubicBezTo>
                <a:cubicBezTo>
                  <a:pt x="7538926" y="4282532"/>
                  <a:pt x="7398324" y="4041766"/>
                  <a:pt x="7481090" y="3818552"/>
                </a:cubicBezTo>
                <a:cubicBezTo>
                  <a:pt x="7481090" y="3818552"/>
                  <a:pt x="7613115" y="3462689"/>
                  <a:pt x="7613115" y="3462689"/>
                </a:cubicBezTo>
                <a:lnTo>
                  <a:pt x="7731579" y="3148317"/>
                </a:lnTo>
                <a:cubicBezTo>
                  <a:pt x="7933957" y="2802726"/>
                  <a:pt x="7727429" y="2579958"/>
                  <a:pt x="7511354" y="2564116"/>
                </a:cubicBezTo>
                <a:close/>
                <a:moveTo>
                  <a:pt x="4248845" y="0"/>
                </a:moveTo>
                <a:cubicBezTo>
                  <a:pt x="4913563" y="0"/>
                  <a:pt x="5498305" y="193690"/>
                  <a:pt x="6003675" y="581470"/>
                </a:cubicBezTo>
                <a:cubicBezTo>
                  <a:pt x="6386790" y="870510"/>
                  <a:pt x="6893752" y="890657"/>
                  <a:pt x="6893752" y="543770"/>
                </a:cubicBezTo>
                <a:cubicBezTo>
                  <a:pt x="6893752" y="543770"/>
                  <a:pt x="6927657" y="194887"/>
                  <a:pt x="7394735" y="194887"/>
                </a:cubicBezTo>
                <a:lnTo>
                  <a:pt x="10873478" y="194887"/>
                </a:lnTo>
                <a:cubicBezTo>
                  <a:pt x="11146703" y="194887"/>
                  <a:pt x="11331580" y="473355"/>
                  <a:pt x="11225481" y="725292"/>
                </a:cubicBezTo>
                <a:lnTo>
                  <a:pt x="10300102" y="2922312"/>
                </a:lnTo>
                <a:lnTo>
                  <a:pt x="10199587" y="3164674"/>
                </a:lnTo>
                <a:cubicBezTo>
                  <a:pt x="10133973" y="3322658"/>
                  <a:pt x="10181837" y="3504778"/>
                  <a:pt x="10316058" y="3610899"/>
                </a:cubicBezTo>
                <a:cubicBezTo>
                  <a:pt x="10344776" y="3633641"/>
                  <a:pt x="10373095" y="3656579"/>
                  <a:pt x="10401016" y="3679917"/>
                </a:cubicBezTo>
                <a:cubicBezTo>
                  <a:pt x="10451473" y="3722206"/>
                  <a:pt x="10497543" y="3764096"/>
                  <a:pt x="10539823" y="3806186"/>
                </a:cubicBezTo>
                <a:lnTo>
                  <a:pt x="10540422" y="3806783"/>
                </a:lnTo>
                <a:cubicBezTo>
                  <a:pt x="10572730" y="3834909"/>
                  <a:pt x="10623186" y="3823141"/>
                  <a:pt x="10639940" y="3783644"/>
                </a:cubicBezTo>
                <a:lnTo>
                  <a:pt x="11978947" y="601816"/>
                </a:lnTo>
                <a:cubicBezTo>
                  <a:pt x="12080260" y="361250"/>
                  <a:pt x="12315792" y="204861"/>
                  <a:pt x="12576653" y="204861"/>
                </a:cubicBezTo>
                <a:lnTo>
                  <a:pt x="15279796" y="204861"/>
                </a:lnTo>
                <a:cubicBezTo>
                  <a:pt x="15518520" y="204861"/>
                  <a:pt x="15700405" y="270488"/>
                  <a:pt x="15855366" y="383790"/>
                </a:cubicBezTo>
                <a:cubicBezTo>
                  <a:pt x="16010327" y="497092"/>
                  <a:pt x="16165288" y="514646"/>
                  <a:pt x="16267798" y="399150"/>
                </a:cubicBezTo>
                <a:cubicBezTo>
                  <a:pt x="16476806" y="172148"/>
                  <a:pt x="16606638" y="194688"/>
                  <a:pt x="16932913" y="194688"/>
                </a:cubicBezTo>
                <a:lnTo>
                  <a:pt x="18288001" y="194688"/>
                </a:lnTo>
                <a:lnTo>
                  <a:pt x="18288001" y="2618909"/>
                </a:lnTo>
                <a:lnTo>
                  <a:pt x="18010661" y="2618909"/>
                </a:lnTo>
                <a:cubicBezTo>
                  <a:pt x="17748405" y="2621702"/>
                  <a:pt x="17732049" y="2989534"/>
                  <a:pt x="17938065" y="3062742"/>
                </a:cubicBezTo>
                <a:lnTo>
                  <a:pt x="18288001" y="3197062"/>
                </a:lnTo>
                <a:lnTo>
                  <a:pt x="18288001" y="6923728"/>
                </a:lnTo>
                <a:lnTo>
                  <a:pt x="13471119" y="6923728"/>
                </a:lnTo>
                <a:lnTo>
                  <a:pt x="13471119" y="3502385"/>
                </a:lnTo>
                <a:cubicBezTo>
                  <a:pt x="13471119" y="3176443"/>
                  <a:pt x="13032164" y="3072116"/>
                  <a:pt x="12885778" y="3363351"/>
                </a:cubicBezTo>
                <a:lnTo>
                  <a:pt x="12567281" y="3996685"/>
                </a:lnTo>
                <a:cubicBezTo>
                  <a:pt x="12501266" y="4127939"/>
                  <a:pt x="12596596" y="4282731"/>
                  <a:pt x="12743580" y="4282731"/>
                </a:cubicBezTo>
                <a:cubicBezTo>
                  <a:pt x="12852672" y="4282731"/>
                  <a:pt x="12941022" y="4371100"/>
                  <a:pt x="12941022" y="4480213"/>
                </a:cubicBezTo>
                <a:lnTo>
                  <a:pt x="12941022" y="5438490"/>
                </a:lnTo>
                <a:cubicBezTo>
                  <a:pt x="12941022" y="5811510"/>
                  <a:pt x="12638678" y="6113714"/>
                  <a:pt x="12265933" y="6113714"/>
                </a:cubicBezTo>
                <a:cubicBezTo>
                  <a:pt x="11851905" y="6113714"/>
                  <a:pt x="11485942" y="6383603"/>
                  <a:pt x="11365285" y="6779562"/>
                </a:cubicBezTo>
                <a:lnTo>
                  <a:pt x="11310344" y="6923728"/>
                </a:lnTo>
                <a:lnTo>
                  <a:pt x="2729612" y="6923728"/>
                </a:lnTo>
                <a:lnTo>
                  <a:pt x="3390277" y="5682050"/>
                </a:lnTo>
                <a:lnTo>
                  <a:pt x="3895247" y="4747708"/>
                </a:lnTo>
                <a:lnTo>
                  <a:pt x="3951287" y="4635404"/>
                </a:lnTo>
                <a:lnTo>
                  <a:pt x="3983597" y="4570973"/>
                </a:lnTo>
                <a:lnTo>
                  <a:pt x="4438110" y="3725000"/>
                </a:lnTo>
                <a:lnTo>
                  <a:pt x="4526459" y="3560831"/>
                </a:lnTo>
                <a:lnTo>
                  <a:pt x="4526459" y="3548264"/>
                </a:lnTo>
                <a:lnTo>
                  <a:pt x="4619595" y="3396862"/>
                </a:lnTo>
                <a:cubicBezTo>
                  <a:pt x="4624781" y="3388285"/>
                  <a:pt x="4629766" y="3379308"/>
                  <a:pt x="4634153" y="3370332"/>
                </a:cubicBezTo>
                <a:cubicBezTo>
                  <a:pt x="4696976" y="3240474"/>
                  <a:pt x="4728486" y="3110217"/>
                  <a:pt x="4728486" y="2979960"/>
                </a:cubicBezTo>
                <a:cubicBezTo>
                  <a:pt x="4728486" y="2651624"/>
                  <a:pt x="4534834" y="2487455"/>
                  <a:pt x="4147730" y="2487455"/>
                </a:cubicBezTo>
                <a:cubicBezTo>
                  <a:pt x="3996161" y="2487455"/>
                  <a:pt x="3863735" y="2544306"/>
                  <a:pt x="3750057" y="2658007"/>
                </a:cubicBezTo>
                <a:cubicBezTo>
                  <a:pt x="3636579" y="2771708"/>
                  <a:pt x="3579740" y="2904160"/>
                  <a:pt x="3579740" y="3055762"/>
                </a:cubicBezTo>
                <a:cubicBezTo>
                  <a:pt x="3579740" y="3139938"/>
                  <a:pt x="3598687" y="3221125"/>
                  <a:pt x="3636579" y="3298921"/>
                </a:cubicBezTo>
                <a:cubicBezTo>
                  <a:pt x="3720941" y="3472463"/>
                  <a:pt x="3721139" y="3674932"/>
                  <a:pt x="3626209" y="3842888"/>
                </a:cubicBezTo>
                <a:lnTo>
                  <a:pt x="3478826" y="4103802"/>
                </a:lnTo>
                <a:lnTo>
                  <a:pt x="3150556" y="4684675"/>
                </a:lnTo>
                <a:lnTo>
                  <a:pt x="2958300" y="5006627"/>
                </a:lnTo>
                <a:cubicBezTo>
                  <a:pt x="2794963" y="5306238"/>
                  <a:pt x="2462704" y="5283698"/>
                  <a:pt x="2292187" y="5130702"/>
                </a:cubicBezTo>
                <a:cubicBezTo>
                  <a:pt x="2162554" y="5014606"/>
                  <a:pt x="2065629" y="4922249"/>
                  <a:pt x="1981865" y="4827898"/>
                </a:cubicBezTo>
                <a:cubicBezTo>
                  <a:pt x="1775052" y="4611267"/>
                  <a:pt x="1620490" y="4766459"/>
                  <a:pt x="1620490" y="4893525"/>
                </a:cubicBezTo>
                <a:lnTo>
                  <a:pt x="1620490" y="6923728"/>
                </a:lnTo>
                <a:lnTo>
                  <a:pt x="0" y="6923728"/>
                </a:lnTo>
                <a:lnTo>
                  <a:pt x="0" y="194289"/>
                </a:lnTo>
                <a:lnTo>
                  <a:pt x="883178" y="194289"/>
                </a:lnTo>
                <a:cubicBezTo>
                  <a:pt x="1290424" y="194289"/>
                  <a:pt x="1620490" y="524421"/>
                  <a:pt x="1620490" y="931749"/>
                </a:cubicBezTo>
                <a:cubicBezTo>
                  <a:pt x="1620490" y="1129229"/>
                  <a:pt x="1867191" y="1221386"/>
                  <a:pt x="1994630" y="1070783"/>
                </a:cubicBezTo>
                <a:cubicBezTo>
                  <a:pt x="2052266" y="1002761"/>
                  <a:pt x="2113494" y="936337"/>
                  <a:pt x="2178509" y="871308"/>
                </a:cubicBezTo>
                <a:cubicBezTo>
                  <a:pt x="2750689" y="290436"/>
                  <a:pt x="3440933" y="0"/>
                  <a:pt x="4248845" y="0"/>
                </a:cubicBezTo>
                <a:close/>
              </a:path>
            </a:pathLst>
          </a:custGeom>
        </p:spPr>
      </p:pic>
      <p:sp>
        <p:nvSpPr>
          <p:cNvPr id="39" name="Prostokąt zaokrąglony 38">
            <a:extLst>
              <a:ext uri="{FF2B5EF4-FFF2-40B4-BE49-F238E27FC236}">
                <a16:creationId xmlns:a16="http://schemas.microsoft.com/office/drawing/2014/main" id="{E2D75C90-3683-3D4D-DC29-2FF0D15EEB1D}"/>
              </a:ext>
            </a:extLst>
          </p:cNvPr>
          <p:cNvSpPr/>
          <p:nvPr/>
        </p:nvSpPr>
        <p:spPr>
          <a:xfrm>
            <a:off x="743523" y="4607048"/>
            <a:ext cx="3024000" cy="3938880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1" name="Prostokąt zaokrąglony 40">
            <a:extLst>
              <a:ext uri="{FF2B5EF4-FFF2-40B4-BE49-F238E27FC236}">
                <a16:creationId xmlns:a16="http://schemas.microsoft.com/office/drawing/2014/main" id="{DB31788B-FA6E-8EF0-9310-39C94EB4FF94}"/>
              </a:ext>
            </a:extLst>
          </p:cNvPr>
          <p:cNvSpPr/>
          <p:nvPr/>
        </p:nvSpPr>
        <p:spPr>
          <a:xfrm>
            <a:off x="4093168" y="4607048"/>
            <a:ext cx="2934586" cy="3938880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2" name="Prostokąt zaokrąglony 41">
            <a:extLst>
              <a:ext uri="{FF2B5EF4-FFF2-40B4-BE49-F238E27FC236}">
                <a16:creationId xmlns:a16="http://schemas.microsoft.com/office/drawing/2014/main" id="{1E93C3EC-6A47-EEFC-20B9-E37FEFE3D107}"/>
              </a:ext>
            </a:extLst>
          </p:cNvPr>
          <p:cNvSpPr/>
          <p:nvPr/>
        </p:nvSpPr>
        <p:spPr>
          <a:xfrm>
            <a:off x="7430889" y="4607048"/>
            <a:ext cx="3024000" cy="3938880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3" name="Prostokąt zaokrąglony 42">
            <a:extLst>
              <a:ext uri="{FF2B5EF4-FFF2-40B4-BE49-F238E27FC236}">
                <a16:creationId xmlns:a16="http://schemas.microsoft.com/office/drawing/2014/main" id="{3631C066-8D98-B21D-83A6-C7594688AF6E}"/>
              </a:ext>
            </a:extLst>
          </p:cNvPr>
          <p:cNvSpPr/>
          <p:nvPr/>
        </p:nvSpPr>
        <p:spPr>
          <a:xfrm>
            <a:off x="10777963" y="4607048"/>
            <a:ext cx="3024000" cy="3938880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4" name="Prostokąt zaokrąglony 43">
            <a:extLst>
              <a:ext uri="{FF2B5EF4-FFF2-40B4-BE49-F238E27FC236}">
                <a16:creationId xmlns:a16="http://schemas.microsoft.com/office/drawing/2014/main" id="{B9EA6860-918B-08D3-845F-C9830CC4D858}"/>
              </a:ext>
            </a:extLst>
          </p:cNvPr>
          <p:cNvSpPr/>
          <p:nvPr/>
        </p:nvSpPr>
        <p:spPr>
          <a:xfrm>
            <a:off x="14140535" y="4607048"/>
            <a:ext cx="3024000" cy="3938880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graphicFrame>
        <p:nvGraphicFramePr>
          <p:cNvPr id="12" name="Tabela 6">
            <a:extLst>
              <a:ext uri="{FF2B5EF4-FFF2-40B4-BE49-F238E27FC236}">
                <a16:creationId xmlns:a16="http://schemas.microsoft.com/office/drawing/2014/main" id="{A90A16F8-D358-5017-E157-7D3013165A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604460"/>
              </p:ext>
            </p:extLst>
          </p:nvPr>
        </p:nvGraphicFramePr>
        <p:xfrm>
          <a:off x="743523" y="4607048"/>
          <a:ext cx="16417423" cy="450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9525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319714">
                  <a:extLst>
                    <a:ext uri="{9D8B030D-6E8A-4147-A177-3AD203B41FA5}">
                      <a16:colId xmlns:a16="http://schemas.microsoft.com/office/drawing/2014/main" val="1667530262"/>
                    </a:ext>
                  </a:extLst>
                </a:gridCol>
                <a:gridCol w="3019525">
                  <a:extLst>
                    <a:ext uri="{9D8B030D-6E8A-4147-A177-3AD203B41FA5}">
                      <a16:colId xmlns:a16="http://schemas.microsoft.com/office/drawing/2014/main" val="3898022993"/>
                    </a:ext>
                  </a:extLst>
                </a:gridCol>
                <a:gridCol w="319714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3038647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319714">
                  <a:extLst>
                    <a:ext uri="{9D8B030D-6E8A-4147-A177-3AD203B41FA5}">
                      <a16:colId xmlns:a16="http://schemas.microsoft.com/office/drawing/2014/main" val="1769886810"/>
                    </a:ext>
                  </a:extLst>
                </a:gridCol>
                <a:gridCol w="3038647">
                  <a:extLst>
                    <a:ext uri="{9D8B030D-6E8A-4147-A177-3AD203B41FA5}">
                      <a16:colId xmlns:a16="http://schemas.microsoft.com/office/drawing/2014/main" val="3966263265"/>
                    </a:ext>
                  </a:extLst>
                </a:gridCol>
                <a:gridCol w="319714">
                  <a:extLst>
                    <a:ext uri="{9D8B030D-6E8A-4147-A177-3AD203B41FA5}">
                      <a16:colId xmlns:a16="http://schemas.microsoft.com/office/drawing/2014/main" val="649517271"/>
                    </a:ext>
                  </a:extLst>
                </a:gridCol>
                <a:gridCol w="3022223">
                  <a:extLst>
                    <a:ext uri="{9D8B030D-6E8A-4147-A177-3AD203B41FA5}">
                      <a16:colId xmlns:a16="http://schemas.microsoft.com/office/drawing/2014/main" val="4292391673"/>
                    </a:ext>
                  </a:extLst>
                </a:gridCol>
              </a:tblGrid>
              <a:tr h="1116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latin typeface="Syne SemiBold" pitchFamily="2" charset="0"/>
                        </a:rPr>
                        <a:t>1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latin typeface="Syne SemiBold" pitchFamily="2" charset="0"/>
                        </a:rPr>
                        <a:t>Generation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latin typeface="Syne SemiBold" pitchFamily="2" charset="0"/>
                        </a:rPr>
                        <a:t>Shift</a:t>
                      </a:r>
                    </a:p>
                  </a:txBody>
                  <a:tcPr marL="251999" marR="251999" marT="144000" marB="288000"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00" b="1" i="0" noProof="1">
                        <a:latin typeface="Syne SemiBold" pitchFamily="2" charset="0"/>
                      </a:endParaRPr>
                    </a:p>
                  </a:txBody>
                  <a:tcPr marL="0" marR="0" marT="0" marB="28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Building </a:t>
                      </a:r>
                      <a:b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the Future</a:t>
                      </a:r>
                    </a:p>
                  </a:txBody>
                  <a:tcPr marL="251999" marR="251999" marT="144000" marB="28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200" b="1" i="0" noProof="1">
                        <a:latin typeface="Syne SemiBold" pitchFamily="2" charset="0"/>
                      </a:endParaRPr>
                    </a:p>
                  </a:txBody>
                  <a:tcPr marL="0" marR="0" marT="0" marB="28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Growth </a:t>
                      </a:r>
                      <a:b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– Money, Skills &amp; Decisions</a:t>
                      </a:r>
                    </a:p>
                  </a:txBody>
                  <a:tcPr marL="288000" marR="36000" marT="144000" marB="28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2800" b="1" i="0" noProof="1">
                        <a:latin typeface="Syne SemiBold" pitchFamily="2" charset="0"/>
                      </a:endParaRPr>
                    </a:p>
                  </a:txBody>
                  <a:tcPr marL="0" marR="0" marT="0" marB="28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Real Talk </a:t>
                      </a:r>
                      <a:b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– Behind Success</a:t>
                      </a:r>
                    </a:p>
                  </a:txBody>
                  <a:tcPr marL="251999" marR="251999" marT="144000" marB="28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2800" b="1" i="0" noProof="1">
                        <a:latin typeface="Syne SemiBold" pitchFamily="2" charset="0"/>
                      </a:endParaRPr>
                    </a:p>
                  </a:txBody>
                  <a:tcPr marL="0" marR="0" marT="0" marB="28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2800" b="1" i="0" noProof="1">
                          <a:solidFill>
                            <a:srgbClr val="000000"/>
                          </a:solidFill>
                          <a:latin typeface="Syne SemiBold" pitchFamily="2" charset="0"/>
                          <a:ea typeface="Calibri"/>
                          <a:cs typeface="Arial" panose="020B0604020202020204" pitchFamily="34" charset="0"/>
                        </a:rPr>
                        <a:t>Impact &amp; Culture</a:t>
                      </a:r>
                    </a:p>
                  </a:txBody>
                  <a:tcPr marL="251999" marR="251999" marT="144000" marB="288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0274325"/>
                  </a:ext>
                </a:extLst>
              </a:tr>
              <a:tr h="1944000"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Nowe pokolenie przedsiębiorców jako motor zmian – Europa, Silicon Valley i rola Polski </a:t>
                      </a:r>
                      <a:b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w rewolucji AI</a:t>
                      </a:r>
                    </a:p>
                  </a:txBody>
                  <a:tcPr marL="251999" marR="144000" marT="180000" marB="35071"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US" sz="100" b="0" i="0" noProof="1">
                        <a:latin typeface="Syne Medium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d pomysłu do skalowalnego biznesu– startupy AI </a:t>
                      </a:r>
                      <a:b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i budowanie wartości również poza technologią</a:t>
                      </a:r>
                      <a:r>
                        <a:rPr lang="en-US" sz="1600" b="0" i="0" kern="1200" noProof="1">
                          <a:solidFill>
                            <a:schemeClr val="tx1"/>
                          </a:solidFill>
                          <a:latin typeface="Syne Medium" pitchFamily="2" charset="0"/>
                          <a:ea typeface="+mn-ea"/>
                          <a:cs typeface="+mn-cs"/>
                        </a:rPr>
                        <a:t>)</a:t>
                      </a:r>
                      <a:endParaRPr lang="en-US" sz="2800" b="0" i="0" noProof="1">
                        <a:latin typeface="Syne Medium" pitchFamily="2" charset="0"/>
                      </a:endParaRPr>
                    </a:p>
                  </a:txBody>
                  <a:tcPr marL="251999" marR="138074" marT="180000" marB="350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US" sz="200" b="0" i="0" noProof="1">
                        <a:latin typeface="Syne Medium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Jak rosnąć i podejmować właściwe decyzje – finansowanie, pitching, exity i kompetencje przyszłości</a:t>
                      </a:r>
                    </a:p>
                  </a:txBody>
                  <a:tcPr marL="251999" marR="138074" marT="180000" marB="350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US" sz="2800" b="0" i="0" noProof="1">
                        <a:latin typeface="Syne Medium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Bez filtrów i mitów sukcesu</a:t>
                      </a:r>
                      <a:b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– porażki, wybory i balans między biznesem a życiem</a:t>
                      </a:r>
                    </a:p>
                  </a:txBody>
                  <a:tcPr marL="251999" marR="138074" marT="180000" marB="350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endParaRPr lang="en-US" sz="2800" b="0" i="0" noProof="1">
                        <a:latin typeface="Syne Medium" pitchFamily="2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</a:pP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Biznes, który zostawia ślad </a:t>
                      </a:r>
                      <a:b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– wpływ, kreatywność </a:t>
                      </a:r>
                      <a:b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</a:br>
                      <a:r>
                        <a:rPr lang="en-US" sz="1600" b="0" i="0" noProof="1">
                          <a:solidFill>
                            <a:srgbClr val="000000"/>
                          </a:solidFill>
                          <a:latin typeface="Syne Medium" pitchFamily="2" charset="0"/>
                          <a:ea typeface="Calibri"/>
                          <a:cs typeface="Arial" panose="020B0604020202020204" pitchFamily="34" charset="0"/>
                        </a:rPr>
                        <a:t>i odpowiedzialność za przyszłość</a:t>
                      </a:r>
                      <a:endParaRPr lang="en-US" sz="1600" b="0" i="0" kern="100" noProof="1">
                        <a:latin typeface="Syne Medium" pitchFamily="2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51999" marR="138074" marT="180000" marB="35071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5875924"/>
                  </a:ext>
                </a:extLst>
              </a:tr>
            </a:tbl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79E92B5D-BFC8-248C-F732-48AC5CA2282A}"/>
              </a:ext>
            </a:extLst>
          </p:cNvPr>
          <p:cNvSpPr txBox="1"/>
          <p:nvPr/>
        </p:nvSpPr>
        <p:spPr>
          <a:xfrm>
            <a:off x="790575" y="2061770"/>
            <a:ext cx="8438486" cy="89255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2600" noProof="1">
                <a:latin typeface="Syne Medium" pitchFamily="2" charset="0"/>
                <a:ea typeface="Calibri"/>
                <a:cs typeface="Times New Roman" panose="02020603050405020304" pitchFamily="18" charset="0"/>
              </a:rPr>
              <a:t>Pięć obszarów, które definiują nowe pokolenie biznesu — od ambicji i potencjału, po realny wpływ:</a:t>
            </a:r>
            <a:endParaRPr lang="en-US" sz="2600" noProof="1">
              <a:latin typeface="Syne Medium" pitchFamily="2" charset="0"/>
              <a:cs typeface="Times New Roman" panose="02020603050405020304" pitchFamily="18" charset="0"/>
            </a:endParaRPr>
          </a:p>
        </p:txBody>
      </p:sp>
      <p:sp>
        <p:nvSpPr>
          <p:cNvPr id="38" name="Tytuł 37">
            <a:extLst>
              <a:ext uri="{FF2B5EF4-FFF2-40B4-BE49-F238E27FC236}">
                <a16:creationId xmlns:a16="http://schemas.microsoft.com/office/drawing/2014/main" id="{F5F57BAA-B604-B9DB-A33B-1A9A54F58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noProof="1">
                <a:latin typeface="Syne SemiBold" pitchFamily="2" charset="0"/>
                <a:ea typeface="Calibri" panose="020F0502020204030204" pitchFamily="34" charset="0"/>
                <a:cs typeface="Arial" panose="020B0604020202020204" pitchFamily="34" charset="0"/>
              </a:rPr>
              <a:t>KEY THEMES – 30 PRZED 30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3867118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93AF4-9035-61FE-2694-BD6995F97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2EA3AA3D-4504-E55C-E5F3-5C824C899F60}"/>
              </a:ext>
            </a:extLst>
          </p:cNvPr>
          <p:cNvSpPr/>
          <p:nvPr/>
        </p:nvSpPr>
        <p:spPr>
          <a:xfrm>
            <a:off x="-1" y="-1"/>
            <a:ext cx="7724775" cy="953426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17" name="Obraz 16">
            <a:extLst>
              <a:ext uri="{FF2B5EF4-FFF2-40B4-BE49-F238E27FC236}">
                <a16:creationId xmlns:a16="http://schemas.microsoft.com/office/drawing/2014/main" id="{D51F1CE5-F784-8208-3C1A-B26483CDC2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98" t="-1" r="31902" b="53"/>
          <a:stretch>
            <a:fillRect/>
          </a:stretch>
        </p:blipFill>
        <p:spPr>
          <a:xfrm>
            <a:off x="0" y="2"/>
            <a:ext cx="8428035" cy="10288588"/>
          </a:xfrm>
          <a:custGeom>
            <a:avLst/>
            <a:gdLst>
              <a:gd name="csX0" fmla="*/ 0 w 8428035"/>
              <a:gd name="csY0" fmla="*/ 0 h 10288588"/>
              <a:gd name="csX1" fmla="*/ 7640367 w 8428035"/>
              <a:gd name="csY1" fmla="*/ 0 h 10288588"/>
              <a:gd name="csX2" fmla="*/ 8423969 w 8428035"/>
              <a:gd name="csY2" fmla="*/ 707134 h 10288588"/>
              <a:gd name="csX3" fmla="*/ 8428035 w 8428035"/>
              <a:gd name="csY3" fmla="*/ 787649 h 10288588"/>
              <a:gd name="csX4" fmla="*/ 8428035 w 8428035"/>
              <a:gd name="csY4" fmla="*/ 9500939 h 10288588"/>
              <a:gd name="csX5" fmla="*/ 8423969 w 8428035"/>
              <a:gd name="csY5" fmla="*/ 9581454 h 10288588"/>
              <a:gd name="csX6" fmla="*/ 7640367 w 8428035"/>
              <a:gd name="csY6" fmla="*/ 10288588 h 10288588"/>
              <a:gd name="csX7" fmla="*/ 0 w 8428035"/>
              <a:gd name="csY7" fmla="*/ 10288588 h 10288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428035" h="10288588">
                <a:moveTo>
                  <a:pt x="0" y="0"/>
                </a:moveTo>
                <a:lnTo>
                  <a:pt x="7640367" y="0"/>
                </a:lnTo>
                <a:cubicBezTo>
                  <a:pt x="8048197" y="0"/>
                  <a:pt x="8383633" y="309947"/>
                  <a:pt x="8423969" y="707134"/>
                </a:cubicBezTo>
                <a:lnTo>
                  <a:pt x="8428035" y="787649"/>
                </a:lnTo>
                <a:lnTo>
                  <a:pt x="8428035" y="9500939"/>
                </a:lnTo>
                <a:lnTo>
                  <a:pt x="8423969" y="9581454"/>
                </a:lnTo>
                <a:cubicBezTo>
                  <a:pt x="8383633" y="9978641"/>
                  <a:pt x="8048197" y="10288588"/>
                  <a:pt x="7640367" y="10288588"/>
                </a:cubicBezTo>
                <a:lnTo>
                  <a:pt x="0" y="10288588"/>
                </a:lnTo>
                <a:close/>
              </a:path>
            </a:pathLst>
          </a:custGeom>
        </p:spPr>
      </p:pic>
      <p:sp>
        <p:nvSpPr>
          <p:cNvPr id="19" name="Prostokąt zaokrąglony 18">
            <a:extLst>
              <a:ext uri="{FF2B5EF4-FFF2-40B4-BE49-F238E27FC236}">
                <a16:creationId xmlns:a16="http://schemas.microsoft.com/office/drawing/2014/main" id="{634B0A38-D0F2-B6F2-9B1A-C1206F8B936F}"/>
              </a:ext>
            </a:extLst>
          </p:cNvPr>
          <p:cNvSpPr/>
          <p:nvPr/>
        </p:nvSpPr>
        <p:spPr>
          <a:xfrm>
            <a:off x="777232" y="3368842"/>
            <a:ext cx="6730474" cy="4145940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9">
            <a:extLst>
              <a:ext uri="{FF2B5EF4-FFF2-40B4-BE49-F238E27FC236}">
                <a16:creationId xmlns:a16="http://schemas.microsoft.com/office/drawing/2014/main" id="{7F6A3714-0189-4537-8EB2-E572BA3BF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23" y="616870"/>
            <a:ext cx="7418842" cy="1989137"/>
          </a:xfrm>
        </p:spPr>
        <p:txBody>
          <a:bodyPr/>
          <a:lstStyle/>
          <a:p>
            <a:r>
              <a:rPr lang="en-US" noProof="1">
                <a:solidFill>
                  <a:schemeClr val="bg1"/>
                </a:solidFill>
              </a:rPr>
              <a:t>FORMAT 2026</a:t>
            </a:r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F0BBA1E-EB15-DD70-AEF3-386DF68DB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5FFE2F-73C2-491A-8BB2-B466C3E6D251}" type="slidenum">
              <a:rPr lang="en-US" noProof="1" smtClean="0">
                <a:solidFill>
                  <a:schemeClr val="bg1"/>
                </a:solidFill>
              </a:rPr>
              <a:t>6</a:t>
            </a:fld>
            <a:endParaRPr lang="en-US" noProof="1">
              <a:solidFill>
                <a:schemeClr val="bg1"/>
              </a:solidFill>
            </a:endParaRPr>
          </a:p>
        </p:txBody>
      </p:sp>
      <p:pic>
        <p:nvPicPr>
          <p:cNvPr id="14" name="Symbol zastępczy obrazu 13" hidden="1">
            <a:extLst>
              <a:ext uri="{FF2B5EF4-FFF2-40B4-BE49-F238E27FC236}">
                <a16:creationId xmlns:a16="http://schemas.microsoft.com/office/drawing/2014/main" id="{8C56D9FD-29AD-A8DE-6E28-4101893CA487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047" r="23047"/>
          <a:stretch/>
        </p:blipFill>
        <p:spPr>
          <a:xfrm flipV="1">
            <a:off x="8428038" y="0"/>
            <a:ext cx="9859962" cy="10288588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D2E85D98-6AEC-D879-CBD4-2C1A4A32F12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126022" y="3686843"/>
            <a:ext cx="6381684" cy="2914901"/>
          </a:xfrm>
          <a:noFill/>
        </p:spPr>
        <p:txBody>
          <a:bodyPr wrap="square" lIns="0" tIns="45720" rIns="91440" bIns="45720" anchor="t">
            <a:noAutofit/>
          </a:bodyPr>
          <a:lstStyle/>
          <a:p>
            <a:pPr marL="0" indent="0" defTabSz="457200">
              <a:lnSpc>
                <a:spcPct val="110000"/>
              </a:lnSpc>
              <a:buNone/>
            </a:pPr>
            <a:r>
              <a:rPr lang="en-US" sz="2000" noProof="1">
                <a:latin typeface="Syne Medium"/>
                <a:cs typeface="Arial"/>
              </a:rPr>
              <a:t>To nie jest jednorazowe wydarzenie, lecz strategiczny ekosystem 360°, zaprojektowany, by dostarczać Sponsorom to, co dziś najcenniejsze: uwagę właściwych osób, zaufanie i relacje o realnej wartości biznesowej.</a:t>
            </a:r>
          </a:p>
          <a:p>
            <a:pPr marL="0" indent="0" defTabSz="457200">
              <a:lnSpc>
                <a:spcPct val="110000"/>
              </a:lnSpc>
              <a:buNone/>
            </a:pPr>
            <a:r>
              <a:rPr lang="en-US" sz="2000" noProof="1">
                <a:latin typeface="Syne Medium"/>
                <a:cs typeface="Arial"/>
              </a:rPr>
              <a:t>Przestrzeń konferencyjna, strefy Sponsorów, networking </a:t>
            </a:r>
            <a:br>
              <a:rPr lang="en-US" sz="2000" noProof="1">
                <a:latin typeface="Syne Medium" pitchFamily="2" charset="0"/>
                <a:cs typeface="Arial"/>
              </a:rPr>
            </a:br>
            <a:r>
              <a:rPr lang="en-US" sz="2000" noProof="1">
                <a:latin typeface="Syne Medium"/>
                <a:cs typeface="Arial"/>
              </a:rPr>
              <a:t>i zamknięte spotkania VIP dają bezpośredni dostęp do liderów, decydentów i ekspertów — w kontekście sprzyjającym rozmowom i decyzjom.</a:t>
            </a:r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7408C4A5-3A22-F1A7-7627-046FD4B67E6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05052" y="2112963"/>
            <a:ext cx="5633847" cy="2081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noProof="1">
                <a:solidFill>
                  <a:schemeClr val="bg1"/>
                </a:solidFill>
                <a:latin typeface="Syne SemiBold" pitchFamily="2" charset="0"/>
                <a:cs typeface="Times New Roman" panose="02020603050405020304" pitchFamily="18" charset="0"/>
              </a:rPr>
              <a:t>30 przed 30 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7EDE1081-332F-E1C8-5ABF-EA51A4689AB1}"/>
              </a:ext>
            </a:extLst>
          </p:cNvPr>
          <p:cNvSpPr txBox="1"/>
          <p:nvPr/>
        </p:nvSpPr>
        <p:spPr>
          <a:xfrm>
            <a:off x="9713157" y="2140508"/>
            <a:ext cx="7289723" cy="77094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noProof="1">
                <a:latin typeface="Syne Medium"/>
                <a:ea typeface="Calibri"/>
                <a:cs typeface="Arial"/>
              </a:rPr>
              <a:t>Panele dyskusyjne z udziałem liderów rynku i ekspertów, prezentujące różne perspektywy oraz realne wyzwania branżowe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noProof="1">
                <a:latin typeface="Syne Medium"/>
                <a:ea typeface="Calibri"/>
                <a:cs typeface="Arial"/>
              </a:rPr>
              <a:t>Przemówienia laureatów – inspirujące historie sukcesu, najlepsze praktyki i insighty z pierwszej linii biznesu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noProof="1">
                <a:latin typeface="Syne Medium"/>
                <a:ea typeface="Calibri"/>
                <a:cs typeface="Arial"/>
              </a:rPr>
              <a:t>Fireside chaty, czyli swobodne, moderowane rozmowy z kluczowymi postaciami świata technologii, nauki i biznesu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noProof="1">
                <a:latin typeface="Syne Medium"/>
                <a:ea typeface="Calibri"/>
                <a:cs typeface="Arial"/>
              </a:rPr>
              <a:t>Case study, pokazujące konkretne wdrożenia, innowacyjne rozwiązania i mierzalne efekty działań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noProof="1">
                <a:latin typeface="Syne Medium"/>
                <a:ea typeface="Calibri"/>
                <a:cs typeface="Arial"/>
              </a:rPr>
              <a:t>Tematyczny networking moderowany przez Sponsorów w grupach (np. sturtupy, finansowanie), nastawiony na wartościowe, merytoryczne kontakty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noProof="1">
                <a:latin typeface="Syne Medium"/>
                <a:ea typeface="Calibri"/>
                <a:cs typeface="Arial"/>
              </a:rPr>
              <a:t>Speed networking ogólny, który w krótkim czasie umożliwia nawiązanie wielu nowych relacji biznesowych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noProof="1">
                <a:latin typeface="Syne Medium"/>
                <a:ea typeface="Calibri"/>
                <a:cs typeface="Arial"/>
              </a:rPr>
              <a:t>Uroczyste ogłoszenie listy, będące jednym z kulminacyjnych momentów wydarzenia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noProof="1">
                <a:latin typeface="Syne Medium"/>
                <a:ea typeface="Calibri"/>
                <a:cs typeface="Arial"/>
              </a:rPr>
              <a:t>Wieczorny bankiet z networkingiem nieformalnym, sprzyjający budowaniu relacji w swobodnej, prestiżowej atmosferze</a:t>
            </a:r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US" noProof="1">
                <a:latin typeface="Syne Medium"/>
                <a:ea typeface="Calibri"/>
                <a:cs typeface="Arial"/>
              </a:rPr>
              <a:t>Całość została zaprojektowana tak, aby maksymalizować wartość biznesową, widoczność marek oraz jakość doświadczenia uczestników, łącząc wysoki poziom merytoryczny z komfortem </a:t>
            </a:r>
            <a:br>
              <a:rPr lang="en-US" noProof="1">
                <a:latin typeface="Syne Medium" pitchFamily="2" charset="0"/>
                <a:ea typeface="Calibri"/>
                <a:cs typeface="Arial" panose="020B0604020202020204" pitchFamily="34" charset="0"/>
              </a:rPr>
            </a:br>
            <a:r>
              <a:rPr lang="en-US" noProof="1">
                <a:latin typeface="Syne Medium"/>
                <a:ea typeface="Calibri"/>
                <a:cs typeface="Arial"/>
              </a:rPr>
              <a:t>i ekskluzywnością wydarzenia.</a:t>
            </a:r>
          </a:p>
        </p:txBody>
      </p:sp>
      <p:pic>
        <p:nvPicPr>
          <p:cNvPr id="21" name="Grafika 20" descr="Znaczek — znacznik wyboru 1 z wypełnieniem pełnym">
            <a:extLst>
              <a:ext uri="{FF2B5EF4-FFF2-40B4-BE49-F238E27FC236}">
                <a16:creationId xmlns:a16="http://schemas.microsoft.com/office/drawing/2014/main" id="{8AA7C44A-5A52-5637-0DA1-53A3B6B3D6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2227104"/>
            <a:ext cx="271088" cy="271088"/>
          </a:xfrm>
          <a:prstGeom prst="rect">
            <a:avLst/>
          </a:prstGeom>
        </p:spPr>
      </p:pic>
      <p:pic>
        <p:nvPicPr>
          <p:cNvPr id="22" name="Grafika 21" descr="Znaczek — znacznik wyboru 1 z wypełnieniem pełnym">
            <a:extLst>
              <a:ext uri="{FF2B5EF4-FFF2-40B4-BE49-F238E27FC236}">
                <a16:creationId xmlns:a16="http://schemas.microsoft.com/office/drawing/2014/main" id="{D032A897-CF75-7EFB-ADC7-DAB5C1EC17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2963023"/>
            <a:ext cx="271088" cy="271088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AA523D7F-E45B-1EFF-D2EC-AD0A2F30C1BA}"/>
              </a:ext>
            </a:extLst>
          </p:cNvPr>
          <p:cNvSpPr txBox="1"/>
          <p:nvPr/>
        </p:nvSpPr>
        <p:spPr>
          <a:xfrm>
            <a:off x="9088440" y="658293"/>
            <a:ext cx="52007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1057275" algn="l"/>
              </a:tabLst>
            </a:pPr>
            <a:r>
              <a:rPr lang="en-US" sz="3200" b="1" noProof="1">
                <a:latin typeface="Syne SemiBold" pitchFamily="2" charset="0"/>
                <a:ea typeface="Calibri"/>
                <a:cs typeface="Times New Roman" panose="02020603050405020304" pitchFamily="18" charset="0"/>
              </a:rPr>
              <a:t>Program pracujący na markę </a:t>
            </a:r>
            <a:r>
              <a:rPr lang="pl-PL" sz="3200" b="1" noProof="1">
                <a:latin typeface="Syne SemiBold" pitchFamily="2" charset="0"/>
                <a:ea typeface="Calibri"/>
                <a:cs typeface="Times New Roman" panose="02020603050405020304" pitchFamily="18" charset="0"/>
              </a:rPr>
              <a:t>Sponsor</a:t>
            </a:r>
            <a:r>
              <a:rPr lang="en-US" sz="3200" b="1" noProof="1">
                <a:latin typeface="Syne SemiBold" pitchFamily="2" charset="0"/>
                <a:ea typeface="Calibri"/>
                <a:cs typeface="Times New Roman" panose="02020603050405020304" pitchFamily="18" charset="0"/>
              </a:rPr>
              <a:t>a:</a:t>
            </a:r>
          </a:p>
        </p:txBody>
      </p:sp>
      <p:pic>
        <p:nvPicPr>
          <p:cNvPr id="25" name="Grafika 24" descr="Znaczek — znacznik wyboru 1 z wypełnieniem pełnym">
            <a:extLst>
              <a:ext uri="{FF2B5EF4-FFF2-40B4-BE49-F238E27FC236}">
                <a16:creationId xmlns:a16="http://schemas.microsoft.com/office/drawing/2014/main" id="{6C071A8B-D3C6-833A-CAB7-E1250F1143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3725704"/>
            <a:ext cx="271088" cy="271088"/>
          </a:xfrm>
          <a:prstGeom prst="rect">
            <a:avLst/>
          </a:prstGeom>
        </p:spPr>
      </p:pic>
      <p:pic>
        <p:nvPicPr>
          <p:cNvPr id="26" name="Grafika 25" descr="Znaczek — znacznik wyboru 1 z wypełnieniem pełnym">
            <a:extLst>
              <a:ext uri="{FF2B5EF4-FFF2-40B4-BE49-F238E27FC236}">
                <a16:creationId xmlns:a16="http://schemas.microsoft.com/office/drawing/2014/main" id="{77A1BC23-BB9B-23D4-CAE8-721791A334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4478557"/>
            <a:ext cx="271088" cy="271088"/>
          </a:xfrm>
          <a:prstGeom prst="rect">
            <a:avLst/>
          </a:prstGeom>
        </p:spPr>
      </p:pic>
      <p:pic>
        <p:nvPicPr>
          <p:cNvPr id="27" name="Grafika 26" descr="Znaczek — znacznik wyboru 1 z wypełnieniem pełnym">
            <a:extLst>
              <a:ext uri="{FF2B5EF4-FFF2-40B4-BE49-F238E27FC236}">
                <a16:creationId xmlns:a16="http://schemas.microsoft.com/office/drawing/2014/main" id="{B84C5CF0-C7D4-ED0F-1027-B032DBCCA4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5232770"/>
            <a:ext cx="271088" cy="271088"/>
          </a:xfrm>
          <a:prstGeom prst="rect">
            <a:avLst/>
          </a:prstGeom>
        </p:spPr>
      </p:pic>
      <p:pic>
        <p:nvPicPr>
          <p:cNvPr id="28" name="Grafika 27" descr="Znaczek — znacznik wyboru 1 z wypełnieniem pełnym">
            <a:extLst>
              <a:ext uri="{FF2B5EF4-FFF2-40B4-BE49-F238E27FC236}">
                <a16:creationId xmlns:a16="http://schemas.microsoft.com/office/drawing/2014/main" id="{DE7A782C-A627-7C54-F1E0-0DAD8EEEF0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6330656"/>
            <a:ext cx="271088" cy="271088"/>
          </a:xfrm>
          <a:prstGeom prst="rect">
            <a:avLst/>
          </a:prstGeom>
        </p:spPr>
      </p:pic>
      <p:pic>
        <p:nvPicPr>
          <p:cNvPr id="29" name="Grafika 28" descr="Znaczek — znacznik wyboru 1 z wypełnieniem pełnym">
            <a:extLst>
              <a:ext uri="{FF2B5EF4-FFF2-40B4-BE49-F238E27FC236}">
                <a16:creationId xmlns:a16="http://schemas.microsoft.com/office/drawing/2014/main" id="{2B3BA45F-307A-6EFB-02CC-18E824744E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7054477"/>
            <a:ext cx="271088" cy="271088"/>
          </a:xfrm>
          <a:prstGeom prst="rect">
            <a:avLst/>
          </a:prstGeom>
        </p:spPr>
      </p:pic>
      <p:pic>
        <p:nvPicPr>
          <p:cNvPr id="30" name="Grafika 29" descr="Znaczek — znacznik wyboru 1 z wypełnieniem pełnym">
            <a:extLst>
              <a:ext uri="{FF2B5EF4-FFF2-40B4-BE49-F238E27FC236}">
                <a16:creationId xmlns:a16="http://schemas.microsoft.com/office/drawing/2014/main" id="{98015DD2-B8DD-53E3-B598-067DABBBB4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57491" y="7790396"/>
            <a:ext cx="271088" cy="271088"/>
          </a:xfrm>
          <a:prstGeom prst="rect">
            <a:avLst/>
          </a:prstGeom>
        </p:spPr>
      </p:pic>
      <p:pic>
        <p:nvPicPr>
          <p:cNvPr id="31" name="Grafika 30" descr="Znaczek — znacznik wyboru 1 z wypełnieniem pełnym">
            <a:extLst>
              <a:ext uri="{FF2B5EF4-FFF2-40B4-BE49-F238E27FC236}">
                <a16:creationId xmlns:a16="http://schemas.microsoft.com/office/drawing/2014/main" id="{44D85642-3B43-4C25-82AB-739A804D3A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44000" y="8549761"/>
            <a:ext cx="271088" cy="271088"/>
          </a:xfrm>
          <a:prstGeom prst="rect">
            <a:avLst/>
          </a:prstGeom>
        </p:spPr>
      </p:pic>
      <p:pic>
        <p:nvPicPr>
          <p:cNvPr id="3" name="Grafika 2">
            <a:extLst>
              <a:ext uri="{FF2B5EF4-FFF2-40B4-BE49-F238E27FC236}">
                <a16:creationId xmlns:a16="http://schemas.microsoft.com/office/drawing/2014/main" id="{C06525D1-0CBA-8BE8-E042-B70337F80F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37761" y="8230650"/>
            <a:ext cx="2269456" cy="1342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03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DAA12-0F31-71F5-0486-0F61FE709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Obraz 47">
            <a:extLst>
              <a:ext uri="{FF2B5EF4-FFF2-40B4-BE49-F238E27FC236}">
                <a16:creationId xmlns:a16="http://schemas.microsoft.com/office/drawing/2014/main" id="{47695524-EB25-73E6-FF32-F90B69AA9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5038" y="0"/>
            <a:ext cx="17312961" cy="10288588"/>
          </a:xfrm>
          <a:prstGeom prst="rect">
            <a:avLst/>
          </a:prstGeom>
        </p:spPr>
      </p:pic>
      <p:pic>
        <p:nvPicPr>
          <p:cNvPr id="22" name="Obraz 21" hidden="1">
            <a:extLst>
              <a:ext uri="{FF2B5EF4-FFF2-40B4-BE49-F238E27FC236}">
                <a16:creationId xmlns:a16="http://schemas.microsoft.com/office/drawing/2014/main" id="{558CECF0-A6DA-807A-8782-AAA077FCA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9556" y="361036"/>
            <a:ext cx="10494921" cy="9459587"/>
          </a:xfrm>
          <a:prstGeom prst="rect">
            <a:avLst/>
          </a:prstGeom>
        </p:spPr>
      </p:pic>
      <p:sp>
        <p:nvSpPr>
          <p:cNvPr id="10" name="Tytuł 9">
            <a:extLst>
              <a:ext uri="{FF2B5EF4-FFF2-40B4-BE49-F238E27FC236}">
                <a16:creationId xmlns:a16="http://schemas.microsoft.com/office/drawing/2014/main" id="{7F8CE2B3-1463-DFAC-A666-5EE9BA33F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23" y="616870"/>
            <a:ext cx="5912458" cy="19891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6000" noProof="1">
                <a:solidFill>
                  <a:srgbClr val="000000"/>
                </a:solidFill>
                <a:cs typeface="Times New Roman"/>
              </a:rPr>
              <a:t>WIĘCEJ </a:t>
            </a:r>
            <a:br>
              <a:rPr lang="en-US" sz="6000" noProof="1">
                <a:solidFill>
                  <a:srgbClr val="000000"/>
                </a:solidFill>
                <a:cs typeface="Times New Roman"/>
              </a:rPr>
            </a:br>
            <a:r>
              <a:rPr lang="en-US" sz="6000" noProof="1">
                <a:solidFill>
                  <a:srgbClr val="000000"/>
                </a:solidFill>
                <a:cs typeface="Times New Roman"/>
              </a:rPr>
              <a:t>NIŻ EVENT: EKOSYSTEM </a:t>
            </a:r>
            <a:r>
              <a:rPr lang="en-US" sz="6000" noProof="1">
                <a:solidFill>
                  <a:srgbClr val="000000"/>
                </a:solidFill>
                <a:cs typeface="Arial"/>
              </a:rPr>
              <a:t>360°</a:t>
            </a:r>
            <a:endParaRPr lang="en-US" sz="6000" noProof="1">
              <a:solidFill>
                <a:srgbClr val="000000"/>
              </a:solidFill>
              <a:cs typeface="Times New Roman"/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084807D-CE29-C4BA-8BE2-A8C5D4BAF4B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43523" y="4434444"/>
            <a:ext cx="5401783" cy="506412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1600"/>
              </a:spcBef>
              <a:buNone/>
            </a:pPr>
            <a:r>
              <a:rPr lang="en-US" sz="1900" noProof="1"/>
              <a:t>W digitalu walczymy o uwagę, na evencie budujemy zaufanie. Komunikacja przed wydarzeniem buduje napięcie i oczekiwanie, </a:t>
            </a:r>
            <a:br>
              <a:rPr lang="en-US" sz="1900" noProof="1"/>
            </a:br>
            <a:r>
              <a:rPr lang="en-US" sz="1900" noProof="1"/>
              <a:t>po wydarzeniu — przedłużamy jego życie poprzez content, podsumowania i wywiady.</a:t>
            </a:r>
          </a:p>
          <a:p>
            <a:pPr marL="0" indent="0">
              <a:lnSpc>
                <a:spcPct val="110000"/>
              </a:lnSpc>
              <a:spcBef>
                <a:spcPts val="1600"/>
              </a:spcBef>
              <a:buNone/>
            </a:pPr>
            <a:r>
              <a:rPr lang="en-US" sz="1900" noProof="1"/>
              <a:t>Ale to, co najważniejsze, dzieje się na miejscu: bezpośrednia interakcja, rozmowa </a:t>
            </a:r>
            <a:br>
              <a:rPr lang="en-US" sz="1900" noProof="1"/>
            </a:br>
            <a:r>
              <a:rPr lang="en-US" sz="1900" noProof="1"/>
              <a:t>i doświadczenie, którego nie da się odtworzyć online.</a:t>
            </a:r>
          </a:p>
          <a:p>
            <a:pPr marL="0" indent="0">
              <a:lnSpc>
                <a:spcPct val="110000"/>
              </a:lnSpc>
              <a:spcBef>
                <a:spcPts val="1600"/>
              </a:spcBef>
              <a:buNone/>
            </a:pPr>
            <a:r>
              <a:rPr lang="en-US" sz="1900" noProof="1"/>
              <a:t>To właśnie tutaj powstają relacje, które mają realną wartość biznesową.</a:t>
            </a:r>
          </a:p>
          <a:p>
            <a:pPr marL="0" indent="0">
              <a:lnSpc>
                <a:spcPct val="110000"/>
              </a:lnSpc>
              <a:spcBef>
                <a:spcPts val="1600"/>
              </a:spcBef>
              <a:buNone/>
            </a:pPr>
            <a:r>
              <a:rPr lang="en-US" sz="1900" noProof="1"/>
              <a:t>Razem budujemy silny ekosystem 360°, który wzmacnia komunikację marki przekłada się na długofalowy wpływ.</a:t>
            </a:r>
          </a:p>
        </p:txBody>
      </p:sp>
      <p:pic>
        <p:nvPicPr>
          <p:cNvPr id="31" name="Symbol zastępczy obrazu 30" hidden="1">
            <a:extLst>
              <a:ext uri="{FF2B5EF4-FFF2-40B4-BE49-F238E27FC236}">
                <a16:creationId xmlns:a16="http://schemas.microsoft.com/office/drawing/2014/main" id="{C06297AA-D6B8-192A-ED3C-FB14801EDAC3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239" r="21544" b="41764"/>
          <a:stretch>
            <a:fillRect/>
          </a:stretch>
        </p:blipFill>
        <p:spPr>
          <a:xfrm>
            <a:off x="5784850" y="20638"/>
            <a:ext cx="12503150" cy="10288587"/>
          </a:xfrm>
          <a:custGeom>
            <a:avLst/>
            <a:gdLst>
              <a:gd name="csX0" fmla="*/ 55632 w 12503695"/>
              <a:gd name="csY0" fmla="*/ 0 h 10288588"/>
              <a:gd name="csX1" fmla="*/ 6936457 w 12503695"/>
              <a:gd name="csY1" fmla="*/ 0 h 10288588"/>
              <a:gd name="csX2" fmla="*/ 5808690 w 12503695"/>
              <a:gd name="csY2" fmla="*/ 2658689 h 10288588"/>
              <a:gd name="csX3" fmla="*/ 5959010 w 12503695"/>
              <a:gd name="csY3" fmla="*/ 3203610 h 10288588"/>
              <a:gd name="csX4" fmla="*/ 6251177 w 12503695"/>
              <a:gd name="csY4" fmla="*/ 3429031 h 10288588"/>
              <a:gd name="csX5" fmla="*/ 6989882 w 12503695"/>
              <a:gd name="csY5" fmla="*/ 3075220 h 10288588"/>
              <a:gd name="csX6" fmla="*/ 7453198 w 12503695"/>
              <a:gd name="csY6" fmla="*/ 154597 h 10288588"/>
              <a:gd name="csX7" fmla="*/ 7514014 w 12503695"/>
              <a:gd name="csY7" fmla="*/ 0 h 10288588"/>
              <a:gd name="csX8" fmla="*/ 12503695 w 12503695"/>
              <a:gd name="csY8" fmla="*/ 0 h 10288588"/>
              <a:gd name="csX9" fmla="*/ 12503695 w 12503695"/>
              <a:gd name="csY9" fmla="*/ 10288588 h 10288588"/>
              <a:gd name="csX10" fmla="*/ 0 w 12503695"/>
              <a:gd name="csY10" fmla="*/ 10288588 h 10288588"/>
              <a:gd name="csX11" fmla="*/ 0 w 12503695"/>
              <a:gd name="csY11" fmla="*/ 8744684 h 10288588"/>
              <a:gd name="csX12" fmla="*/ 637755 w 12503695"/>
              <a:gd name="csY12" fmla="*/ 8328891 h 10288588"/>
              <a:gd name="csX13" fmla="*/ 1694047 w 12503695"/>
              <a:gd name="csY13" fmla="*/ 8591575 h 10288588"/>
              <a:gd name="csX14" fmla="*/ 3012295 w 12503695"/>
              <a:gd name="csY14" fmla="*/ 8029683 h 10288588"/>
              <a:gd name="csX15" fmla="*/ 3545047 w 12503695"/>
              <a:gd name="csY15" fmla="*/ 6636574 h 10288588"/>
              <a:gd name="csX16" fmla="*/ 2748498 w 12503695"/>
              <a:gd name="csY16" fmla="*/ 5114338 h 10288588"/>
              <a:gd name="csX17" fmla="*/ 1211402 w 12503695"/>
              <a:gd name="csY17" fmla="*/ 4577904 h 10288588"/>
              <a:gd name="csX18" fmla="*/ 834497 w 12503695"/>
              <a:gd name="csY18" fmla="*/ 3966204 h 10288588"/>
              <a:gd name="csX19" fmla="*/ 1519412 w 12503695"/>
              <a:gd name="csY19" fmla="*/ 2139225 h 10288588"/>
              <a:gd name="csX20" fmla="*/ 1094241 w 12503695"/>
              <a:gd name="csY20" fmla="*/ 1524575 h 10288588"/>
              <a:gd name="csX21" fmla="*/ 509541 w 12503695"/>
              <a:gd name="csY21" fmla="*/ 1524575 h 10288588"/>
              <a:gd name="csX22" fmla="*/ 55632 w 12503695"/>
              <a:gd name="csY22" fmla="*/ 1070044 h 10288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2503695" h="10288588">
                <a:moveTo>
                  <a:pt x="55632" y="0"/>
                </a:moveTo>
                <a:lnTo>
                  <a:pt x="6936457" y="0"/>
                </a:lnTo>
                <a:lnTo>
                  <a:pt x="5808690" y="2658689"/>
                </a:lnTo>
                <a:cubicBezTo>
                  <a:pt x="5726162" y="2853120"/>
                  <a:pt x="5789164" y="3078541"/>
                  <a:pt x="5959010" y="3203610"/>
                </a:cubicBezTo>
                <a:cubicBezTo>
                  <a:pt x="6059961" y="3277767"/>
                  <a:pt x="6157227" y="3353030"/>
                  <a:pt x="6251177" y="3429031"/>
                </a:cubicBezTo>
                <a:cubicBezTo>
                  <a:pt x="6547764" y="3669210"/>
                  <a:pt x="6989882" y="3457439"/>
                  <a:pt x="6989882" y="3075220"/>
                </a:cubicBezTo>
                <a:cubicBezTo>
                  <a:pt x="6989882" y="1971382"/>
                  <a:pt x="7144343" y="997819"/>
                  <a:pt x="7453198" y="154597"/>
                </a:cubicBezTo>
                <a:lnTo>
                  <a:pt x="7514014" y="0"/>
                </a:lnTo>
                <a:lnTo>
                  <a:pt x="12503695" y="0"/>
                </a:lnTo>
                <a:lnTo>
                  <a:pt x="12503695" y="10288588"/>
                </a:lnTo>
                <a:lnTo>
                  <a:pt x="0" y="10288588"/>
                </a:lnTo>
                <a:lnTo>
                  <a:pt x="0" y="8744684"/>
                </a:lnTo>
                <a:cubicBezTo>
                  <a:pt x="0" y="8415961"/>
                  <a:pt x="338220" y="8194229"/>
                  <a:pt x="637755" y="8328891"/>
                </a:cubicBezTo>
                <a:cubicBezTo>
                  <a:pt x="1026819" y="8504136"/>
                  <a:pt x="1379039" y="8591575"/>
                  <a:pt x="1694047" y="8591575"/>
                </a:cubicBezTo>
                <a:cubicBezTo>
                  <a:pt x="2217589" y="8591575"/>
                  <a:pt x="2656759" y="8404154"/>
                  <a:pt x="3012295" y="8029683"/>
                </a:cubicBezTo>
                <a:cubicBezTo>
                  <a:pt x="3367095" y="7655212"/>
                  <a:pt x="3545047" y="7191087"/>
                  <a:pt x="3545047" y="6636574"/>
                </a:cubicBezTo>
                <a:cubicBezTo>
                  <a:pt x="3545047" y="6000157"/>
                  <a:pt x="3279408" y="5492499"/>
                  <a:pt x="2748498" y="5114338"/>
                </a:cubicBezTo>
                <a:cubicBezTo>
                  <a:pt x="2341382" y="4824353"/>
                  <a:pt x="1829263" y="4645788"/>
                  <a:pt x="1211402" y="4577904"/>
                </a:cubicBezTo>
                <a:cubicBezTo>
                  <a:pt x="916288" y="4545437"/>
                  <a:pt x="730230" y="4244383"/>
                  <a:pt x="834497" y="3966204"/>
                </a:cubicBezTo>
                <a:lnTo>
                  <a:pt x="1519412" y="2139225"/>
                </a:lnTo>
                <a:cubicBezTo>
                  <a:pt x="1630677" y="1841862"/>
                  <a:pt x="1411461" y="1524575"/>
                  <a:pt x="1094241" y="1524575"/>
                </a:cubicBezTo>
                <a:lnTo>
                  <a:pt x="509541" y="1524575"/>
                </a:lnTo>
                <a:cubicBezTo>
                  <a:pt x="259007" y="1524575"/>
                  <a:pt x="55632" y="1321291"/>
                  <a:pt x="55632" y="1070044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5" name="Prostokąt zaokrąglony 4">
            <a:extLst>
              <a:ext uri="{FF2B5EF4-FFF2-40B4-BE49-F238E27FC236}">
                <a16:creationId xmlns:a16="http://schemas.microsoft.com/office/drawing/2014/main" id="{4FA183D7-3645-D618-F034-ECBB0D3565A1}"/>
              </a:ext>
            </a:extLst>
          </p:cNvPr>
          <p:cNvSpPr/>
          <p:nvPr/>
        </p:nvSpPr>
        <p:spPr>
          <a:xfrm>
            <a:off x="9581652" y="6708526"/>
            <a:ext cx="8245465" cy="1527178"/>
          </a:xfrm>
          <a:prstGeom prst="roundRect">
            <a:avLst>
              <a:gd name="adj" fmla="val 166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1999" rtlCol="0" anchor="ctr" anchorCtr="0"/>
          <a:lstStyle/>
          <a:p>
            <a:r>
              <a:rPr lang="en-US" sz="3600" noProof="1">
                <a:solidFill>
                  <a:schemeClr val="tx1"/>
                </a:solidFill>
                <a:latin typeface="Syne Medium" pitchFamily="2" charset="0"/>
              </a:rPr>
              <a:t>W digitalu walczymy o uwagę, </a:t>
            </a:r>
            <a:br>
              <a:rPr lang="en-US" sz="3600" noProof="1">
                <a:solidFill>
                  <a:schemeClr val="tx1"/>
                </a:solidFill>
                <a:latin typeface="Syne Medium" pitchFamily="2" charset="0"/>
              </a:rPr>
            </a:br>
            <a:r>
              <a:rPr lang="en-US" sz="3600" noProof="1">
                <a:solidFill>
                  <a:schemeClr val="tx1"/>
                </a:solidFill>
                <a:latin typeface="Syne Medium" pitchFamily="2" charset="0"/>
              </a:rPr>
              <a:t>na konferencji budujemy zaufanie.</a:t>
            </a:r>
          </a:p>
        </p:txBody>
      </p:sp>
    </p:spTree>
    <p:extLst>
      <p:ext uri="{BB962C8B-B14F-4D97-AF65-F5344CB8AC3E}">
        <p14:creationId xmlns:p14="http://schemas.microsoft.com/office/powerpoint/2010/main" val="2863357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6C12E-3618-38A7-9F7C-221CE32A2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2E14B339-D663-7D9F-5F35-40E16F5C6F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334" b="27126"/>
          <a:stretch>
            <a:fillRect/>
          </a:stretch>
        </p:blipFill>
        <p:spPr>
          <a:xfrm>
            <a:off x="1" y="3297372"/>
            <a:ext cx="18287999" cy="7205528"/>
          </a:xfrm>
          <a:custGeom>
            <a:avLst/>
            <a:gdLst>
              <a:gd name="csX0" fmla="*/ 6589119 w 18287999"/>
              <a:gd name="csY0" fmla="*/ 242079 h 7205528"/>
              <a:gd name="csX1" fmla="*/ 6873955 w 18287999"/>
              <a:gd name="csY1" fmla="*/ 297308 h 7205528"/>
              <a:gd name="csX2" fmla="*/ 7844094 w 18287999"/>
              <a:gd name="csY2" fmla="*/ 641542 h 7205528"/>
              <a:gd name="csX3" fmla="*/ 8498184 w 18287999"/>
              <a:gd name="csY3" fmla="*/ 2027396 h 7205528"/>
              <a:gd name="csX4" fmla="*/ 8171925 w 18287999"/>
              <a:gd name="csY4" fmla="*/ 2929802 h 7205528"/>
              <a:gd name="csX5" fmla="*/ 7641426 w 18287999"/>
              <a:gd name="csY5" fmla="*/ 4423411 h 7205528"/>
              <a:gd name="csX6" fmla="*/ 7624930 w 18287999"/>
              <a:gd name="csY6" fmla="*/ 4439929 h 7205528"/>
              <a:gd name="csX7" fmla="*/ 7595865 w 18287999"/>
              <a:gd name="csY7" fmla="*/ 4556596 h 7205528"/>
              <a:gd name="csX8" fmla="*/ 7586436 w 18287999"/>
              <a:gd name="csY8" fmla="*/ 4588057 h 7205528"/>
              <a:gd name="csX9" fmla="*/ 7144441 w 18287999"/>
              <a:gd name="csY9" fmla="*/ 5850428 h 7205528"/>
              <a:gd name="csX10" fmla="*/ 7044943 w 18287999"/>
              <a:gd name="csY10" fmla="*/ 6099492 h 7205528"/>
              <a:gd name="csX11" fmla="*/ 6713443 w 18287999"/>
              <a:gd name="csY11" fmla="*/ 7045418 h 7205528"/>
              <a:gd name="csX12" fmla="*/ 6669949 w 18287999"/>
              <a:gd name="csY12" fmla="*/ 7174011 h 7205528"/>
              <a:gd name="csX13" fmla="*/ 6661801 w 18287999"/>
              <a:gd name="csY13" fmla="*/ 7205528 h 7205528"/>
              <a:gd name="csX14" fmla="*/ 1796054 w 18287999"/>
              <a:gd name="csY14" fmla="*/ 7205528 h 7205528"/>
              <a:gd name="csX15" fmla="*/ 1799384 w 18287999"/>
              <a:gd name="csY15" fmla="*/ 7153434 h 7205528"/>
              <a:gd name="csX16" fmla="*/ 1219134 w 18287999"/>
              <a:gd name="csY16" fmla="*/ 6058070 h 7205528"/>
              <a:gd name="csX17" fmla="*/ 970381 w 18287999"/>
              <a:gd name="csY17" fmla="*/ 5908630 h 7205528"/>
              <a:gd name="csX18" fmla="*/ 721627 w 18287999"/>
              <a:gd name="csY18" fmla="*/ 5809003 h 7205528"/>
              <a:gd name="csX19" fmla="*/ 489633 w 18287999"/>
              <a:gd name="csY19" fmla="*/ 5736382 h 7205528"/>
              <a:gd name="csX20" fmla="*/ 39356 w 18287999"/>
              <a:gd name="csY20" fmla="*/ 5382610 h 7205528"/>
              <a:gd name="csX21" fmla="*/ 0 w 18287999"/>
              <a:gd name="csY21" fmla="*/ 5286075 h 7205528"/>
              <a:gd name="csX22" fmla="*/ 0 w 18287999"/>
              <a:gd name="csY22" fmla="*/ 4818635 h 7205528"/>
              <a:gd name="csX23" fmla="*/ 1289 w 18287999"/>
              <a:gd name="csY23" fmla="*/ 4813527 h 7205528"/>
              <a:gd name="csX24" fmla="*/ 94770 w 18287999"/>
              <a:gd name="csY24" fmla="*/ 4561052 h 7205528"/>
              <a:gd name="csX25" fmla="*/ 250305 w 18287999"/>
              <a:gd name="csY25" fmla="*/ 4147865 h 7205528"/>
              <a:gd name="csX26" fmla="*/ 21493 w 18287999"/>
              <a:gd name="csY26" fmla="*/ 3529548 h 7205528"/>
              <a:gd name="csX27" fmla="*/ 0 w 18287999"/>
              <a:gd name="csY27" fmla="*/ 3520991 h 7205528"/>
              <a:gd name="csX28" fmla="*/ 0 w 18287999"/>
              <a:gd name="csY28" fmla="*/ 265847 h 7205528"/>
              <a:gd name="csX29" fmla="*/ 4374901 w 18287999"/>
              <a:gd name="csY29" fmla="*/ 265847 h 7205528"/>
              <a:gd name="csX30" fmla="*/ 4837058 w 18287999"/>
              <a:gd name="csY30" fmla="*/ 962967 h 7205528"/>
              <a:gd name="csX31" fmla="*/ 3622093 w 18287999"/>
              <a:gd name="csY31" fmla="*/ 3850560 h 7205528"/>
              <a:gd name="csX32" fmla="*/ 3551396 w 18287999"/>
              <a:gd name="csY32" fmla="*/ 4021499 h 7205528"/>
              <a:gd name="csX33" fmla="*/ 3754326 w 18287999"/>
              <a:gd name="csY33" fmla="*/ 4846036 h 7205528"/>
              <a:gd name="csX34" fmla="*/ 3755111 w 18287999"/>
              <a:gd name="csY34" fmla="*/ 4846563 h 7205528"/>
              <a:gd name="csX35" fmla="*/ 4340338 w 18287999"/>
              <a:gd name="csY35" fmla="*/ 4445172 h 7205528"/>
              <a:gd name="csX36" fmla="*/ 5638046 w 18287999"/>
              <a:gd name="csY36" fmla="*/ 880384 h 7205528"/>
              <a:gd name="csX37" fmla="*/ 6589119 w 18287999"/>
              <a:gd name="csY37" fmla="*/ 242079 h 7205528"/>
              <a:gd name="csX38" fmla="*/ 13971546 w 18287999"/>
              <a:gd name="csY38" fmla="*/ 0 h 7205528"/>
              <a:gd name="csX39" fmla="*/ 15917581 w 18287999"/>
              <a:gd name="csY39" fmla="*/ 461953 h 7205528"/>
              <a:gd name="csX40" fmla="*/ 16627969 w 18287999"/>
              <a:gd name="csY40" fmla="*/ 413713 h 7205528"/>
              <a:gd name="csX41" fmla="*/ 17928821 w 18287999"/>
              <a:gd name="csY41" fmla="*/ 0 h 7205528"/>
              <a:gd name="csX42" fmla="*/ 18177389 w 18287999"/>
              <a:gd name="csY42" fmla="*/ 11772 h 7205528"/>
              <a:gd name="csX43" fmla="*/ 18287999 w 18287999"/>
              <a:gd name="csY43" fmla="*/ 27926 h 7205528"/>
              <a:gd name="csX44" fmla="*/ 18287999 w 18287999"/>
              <a:gd name="csY44" fmla="*/ 1702605 h 7205528"/>
              <a:gd name="csX45" fmla="*/ 18261335 w 18287999"/>
              <a:gd name="csY45" fmla="*/ 1680578 h 7205528"/>
              <a:gd name="csX46" fmla="*/ 17943221 w 18287999"/>
              <a:gd name="csY46" fmla="*/ 1583274 h 7205528"/>
              <a:gd name="csX47" fmla="*/ 17374229 w 18287999"/>
              <a:gd name="csY47" fmla="*/ 2152978 h 7205528"/>
              <a:gd name="csX48" fmla="*/ 17943221 w 18287999"/>
              <a:gd name="csY48" fmla="*/ 2722683 h 7205528"/>
              <a:gd name="csX49" fmla="*/ 18261335 w 18287999"/>
              <a:gd name="csY49" fmla="*/ 2625379 h 7205528"/>
              <a:gd name="csX50" fmla="*/ 18287999 w 18287999"/>
              <a:gd name="csY50" fmla="*/ 2603352 h 7205528"/>
              <a:gd name="csX51" fmla="*/ 18287999 w 18287999"/>
              <a:gd name="csY51" fmla="*/ 4380032 h 7205528"/>
              <a:gd name="csX52" fmla="*/ 18270017 w 18287999"/>
              <a:gd name="csY52" fmla="*/ 4390017 h 7205528"/>
              <a:gd name="csX53" fmla="*/ 17898447 w 18287999"/>
              <a:gd name="csY53" fmla="*/ 4952481 h 7205528"/>
              <a:gd name="csX54" fmla="*/ 17899753 w 18287999"/>
              <a:gd name="csY54" fmla="*/ 7019988 h 7205528"/>
              <a:gd name="csX55" fmla="*/ 17893851 w 18287999"/>
              <a:gd name="csY55" fmla="*/ 7205528 h 7205528"/>
              <a:gd name="csX56" fmla="*/ 15191650 w 18287999"/>
              <a:gd name="csY56" fmla="*/ 7205528 h 7205528"/>
              <a:gd name="csX57" fmla="*/ 15210839 w 18287999"/>
              <a:gd name="csY57" fmla="*/ 7094688 h 7205528"/>
              <a:gd name="csX58" fmla="*/ 15283652 w 18287999"/>
              <a:gd name="csY58" fmla="*/ 5934062 h 7205528"/>
              <a:gd name="csX59" fmla="*/ 14094874 w 18287999"/>
              <a:gd name="csY59" fmla="*/ 3305237 h 7205528"/>
              <a:gd name="csX60" fmla="*/ 12906096 w 18287999"/>
              <a:gd name="csY60" fmla="*/ 5934062 h 7205528"/>
              <a:gd name="csX61" fmla="*/ 12978467 w 18287999"/>
              <a:gd name="csY61" fmla="*/ 7100882 h 7205528"/>
              <a:gd name="csX62" fmla="*/ 12996476 w 18287999"/>
              <a:gd name="csY62" fmla="*/ 7205528 h 7205528"/>
              <a:gd name="csX63" fmla="*/ 8746703 w 18287999"/>
              <a:gd name="csY63" fmla="*/ 7205528 h 7205528"/>
              <a:gd name="csX64" fmla="*/ 8706318 w 18287999"/>
              <a:gd name="csY64" fmla="*/ 7065968 h 7205528"/>
              <a:gd name="csX65" fmla="*/ 8470167 w 18287999"/>
              <a:gd name="csY65" fmla="*/ 6713246 h 7205528"/>
              <a:gd name="csX66" fmla="*/ 7824193 w 18287999"/>
              <a:gd name="csY66" fmla="*/ 6064624 h 7205528"/>
              <a:gd name="csX67" fmla="*/ 7796699 w 18287999"/>
              <a:gd name="csY67" fmla="*/ 5456640 h 7205528"/>
              <a:gd name="csX68" fmla="*/ 7989419 w 18287999"/>
              <a:gd name="csY68" fmla="*/ 4987349 h 7205528"/>
              <a:gd name="csX69" fmla="*/ 8088920 w 18287999"/>
              <a:gd name="csY69" fmla="*/ 4738282 h 7205528"/>
              <a:gd name="csX70" fmla="*/ 8364380 w 18287999"/>
              <a:gd name="csY70" fmla="*/ 4089403 h 7205528"/>
              <a:gd name="csX71" fmla="*/ 9511001 w 18287999"/>
              <a:gd name="csY71" fmla="*/ 3663892 h 7205528"/>
              <a:gd name="csX72" fmla="*/ 9511789 w 18287999"/>
              <a:gd name="csY72" fmla="*/ 3663892 h 7205528"/>
              <a:gd name="csX73" fmla="*/ 10138908 w 18287999"/>
              <a:gd name="csY73" fmla="*/ 3294224 h 7205528"/>
              <a:gd name="csX74" fmla="*/ 11087575 w 18287999"/>
              <a:gd name="csY74" fmla="*/ 1228026 h 7205528"/>
              <a:gd name="csX75" fmla="*/ 13971546 w 18287999"/>
              <a:gd name="csY75" fmla="*/ 0 h 7205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18287999" h="7205528">
                <a:moveTo>
                  <a:pt x="6589119" y="242079"/>
                </a:moveTo>
                <a:cubicBezTo>
                  <a:pt x="6683971" y="245953"/>
                  <a:pt x="6779838" y="263930"/>
                  <a:pt x="6873955" y="297308"/>
                </a:cubicBezTo>
                <a:lnTo>
                  <a:pt x="7844094" y="641542"/>
                </a:lnTo>
                <a:cubicBezTo>
                  <a:pt x="8408370" y="841844"/>
                  <a:pt x="8701899" y="1463722"/>
                  <a:pt x="8498184" y="2027396"/>
                </a:cubicBezTo>
                <a:lnTo>
                  <a:pt x="8171925" y="2929802"/>
                </a:lnTo>
                <a:lnTo>
                  <a:pt x="7641426" y="4423411"/>
                </a:lnTo>
                <a:cubicBezTo>
                  <a:pt x="7641426" y="4423411"/>
                  <a:pt x="7624930" y="4439929"/>
                  <a:pt x="7624930" y="4439929"/>
                </a:cubicBezTo>
                <a:lnTo>
                  <a:pt x="7595865" y="4556596"/>
                </a:lnTo>
                <a:lnTo>
                  <a:pt x="7586436" y="4588057"/>
                </a:lnTo>
                <a:lnTo>
                  <a:pt x="7144441" y="5850428"/>
                </a:lnTo>
                <a:lnTo>
                  <a:pt x="7044943" y="6099492"/>
                </a:lnTo>
                <a:lnTo>
                  <a:pt x="6713443" y="7045418"/>
                </a:lnTo>
                <a:cubicBezTo>
                  <a:pt x="6696881" y="7089660"/>
                  <a:pt x="6682382" y="7132526"/>
                  <a:pt x="6669949" y="7174011"/>
                </a:cubicBezTo>
                <a:lnTo>
                  <a:pt x="6661801" y="7205528"/>
                </a:lnTo>
                <a:lnTo>
                  <a:pt x="1796054" y="7205528"/>
                </a:lnTo>
                <a:lnTo>
                  <a:pt x="1799384" y="7153434"/>
                </a:lnTo>
                <a:cubicBezTo>
                  <a:pt x="1799384" y="6699874"/>
                  <a:pt x="1605881" y="6334665"/>
                  <a:pt x="1219134" y="6058070"/>
                </a:cubicBezTo>
                <a:cubicBezTo>
                  <a:pt x="1141630" y="6002750"/>
                  <a:pt x="1058623" y="5952939"/>
                  <a:pt x="970381" y="5908630"/>
                </a:cubicBezTo>
                <a:cubicBezTo>
                  <a:pt x="892876" y="5864584"/>
                  <a:pt x="798873" y="5831290"/>
                  <a:pt x="721627" y="5809003"/>
                </a:cubicBezTo>
                <a:cubicBezTo>
                  <a:pt x="647001" y="5781214"/>
                  <a:pt x="569758" y="5757094"/>
                  <a:pt x="489633" y="5736382"/>
                </a:cubicBezTo>
                <a:cubicBezTo>
                  <a:pt x="287488" y="5683947"/>
                  <a:pt x="129071" y="5551221"/>
                  <a:pt x="39356" y="5382610"/>
                </a:cubicBezTo>
                <a:lnTo>
                  <a:pt x="0" y="5286075"/>
                </a:lnTo>
                <a:lnTo>
                  <a:pt x="0" y="4818635"/>
                </a:lnTo>
                <a:lnTo>
                  <a:pt x="1289" y="4813527"/>
                </a:lnTo>
                <a:cubicBezTo>
                  <a:pt x="1289" y="4813527"/>
                  <a:pt x="94770" y="4561052"/>
                  <a:pt x="94770" y="4561052"/>
                </a:cubicBezTo>
                <a:lnTo>
                  <a:pt x="250305" y="4147865"/>
                </a:lnTo>
                <a:cubicBezTo>
                  <a:pt x="342607" y="3902273"/>
                  <a:pt x="230471" y="3644147"/>
                  <a:pt x="21493" y="3529548"/>
                </a:cubicBezTo>
                <a:lnTo>
                  <a:pt x="0" y="3520991"/>
                </a:lnTo>
                <a:lnTo>
                  <a:pt x="0" y="265847"/>
                </a:lnTo>
                <a:lnTo>
                  <a:pt x="4374901" y="265847"/>
                </a:lnTo>
                <a:cubicBezTo>
                  <a:pt x="4733630" y="265847"/>
                  <a:pt x="4976361" y="631842"/>
                  <a:pt x="4837058" y="962967"/>
                </a:cubicBezTo>
                <a:lnTo>
                  <a:pt x="3622093" y="3850560"/>
                </a:lnTo>
                <a:lnTo>
                  <a:pt x="3551396" y="4021499"/>
                </a:lnTo>
                <a:cubicBezTo>
                  <a:pt x="3431208" y="4311200"/>
                  <a:pt x="3513689" y="4645474"/>
                  <a:pt x="3754326" y="4846036"/>
                </a:cubicBezTo>
                <a:lnTo>
                  <a:pt x="3755111" y="4846563"/>
                </a:lnTo>
                <a:cubicBezTo>
                  <a:pt x="4122741" y="5079896"/>
                  <a:pt x="4340338" y="4445172"/>
                  <a:pt x="4340338" y="4445172"/>
                </a:cubicBezTo>
                <a:lnTo>
                  <a:pt x="5638046" y="880384"/>
                </a:lnTo>
                <a:cubicBezTo>
                  <a:pt x="5786118" y="473308"/>
                  <a:pt x="6178095" y="225290"/>
                  <a:pt x="6589119" y="242079"/>
                </a:cubicBezTo>
                <a:close/>
                <a:moveTo>
                  <a:pt x="13971546" y="0"/>
                </a:moveTo>
                <a:cubicBezTo>
                  <a:pt x="14716758" y="0"/>
                  <a:pt x="15365349" y="153898"/>
                  <a:pt x="15917581" y="461953"/>
                </a:cubicBezTo>
                <a:cubicBezTo>
                  <a:pt x="16142509" y="587533"/>
                  <a:pt x="16418755" y="564200"/>
                  <a:pt x="16627969" y="413713"/>
                </a:cubicBezTo>
                <a:cubicBezTo>
                  <a:pt x="16992721" y="151539"/>
                  <a:pt x="17442571" y="0"/>
                  <a:pt x="17928821" y="0"/>
                </a:cubicBezTo>
                <a:cubicBezTo>
                  <a:pt x="18013773" y="0"/>
                  <a:pt x="18096653" y="3999"/>
                  <a:pt x="18177389" y="11772"/>
                </a:cubicBezTo>
                <a:lnTo>
                  <a:pt x="18287999" y="27926"/>
                </a:lnTo>
                <a:lnTo>
                  <a:pt x="18287999" y="1702605"/>
                </a:lnTo>
                <a:lnTo>
                  <a:pt x="18261335" y="1680578"/>
                </a:lnTo>
                <a:cubicBezTo>
                  <a:pt x="18170523" y="1619147"/>
                  <a:pt x="18061051" y="1583274"/>
                  <a:pt x="17943221" y="1583274"/>
                </a:cubicBezTo>
                <a:cubicBezTo>
                  <a:pt x="17629005" y="1583274"/>
                  <a:pt x="17374229" y="1838370"/>
                  <a:pt x="17374229" y="2152978"/>
                </a:cubicBezTo>
                <a:cubicBezTo>
                  <a:pt x="17374229" y="2467588"/>
                  <a:pt x="17629005" y="2722683"/>
                  <a:pt x="17943221" y="2722683"/>
                </a:cubicBezTo>
                <a:cubicBezTo>
                  <a:pt x="18061051" y="2722683"/>
                  <a:pt x="18170523" y="2686811"/>
                  <a:pt x="18261335" y="2625379"/>
                </a:cubicBezTo>
                <a:lnTo>
                  <a:pt x="18287999" y="2603352"/>
                </a:lnTo>
                <a:lnTo>
                  <a:pt x="18287999" y="4380032"/>
                </a:lnTo>
                <a:lnTo>
                  <a:pt x="18270017" y="4390017"/>
                </a:lnTo>
                <a:cubicBezTo>
                  <a:pt x="18098365" y="4499786"/>
                  <a:pt x="17898251" y="4714557"/>
                  <a:pt x="17898447" y="4952481"/>
                </a:cubicBezTo>
                <a:cubicBezTo>
                  <a:pt x="17899231" y="5726943"/>
                  <a:pt x="17899753" y="7019988"/>
                  <a:pt x="17899753" y="7019988"/>
                </a:cubicBezTo>
                <a:lnTo>
                  <a:pt x="17893851" y="7205528"/>
                </a:lnTo>
                <a:lnTo>
                  <a:pt x="15191650" y="7205528"/>
                </a:lnTo>
                <a:lnTo>
                  <a:pt x="15210839" y="7094688"/>
                </a:lnTo>
                <a:cubicBezTo>
                  <a:pt x="15259546" y="6763795"/>
                  <a:pt x="15283652" y="6377071"/>
                  <a:pt x="15283652" y="5934062"/>
                </a:cubicBezTo>
                <a:cubicBezTo>
                  <a:pt x="15283652" y="4162023"/>
                  <a:pt x="14900836" y="3305237"/>
                  <a:pt x="14094874" y="3305237"/>
                </a:cubicBezTo>
                <a:cubicBezTo>
                  <a:pt x="13288912" y="3305237"/>
                  <a:pt x="12906096" y="4147342"/>
                  <a:pt x="12906096" y="5934062"/>
                </a:cubicBezTo>
                <a:cubicBezTo>
                  <a:pt x="12906096" y="6380741"/>
                  <a:pt x="12930006" y="6769300"/>
                  <a:pt x="12978467" y="7100882"/>
                </a:cubicBezTo>
                <a:lnTo>
                  <a:pt x="12996476" y="7205528"/>
                </a:lnTo>
                <a:lnTo>
                  <a:pt x="8746703" y="7205528"/>
                </a:lnTo>
                <a:lnTo>
                  <a:pt x="8706318" y="7065968"/>
                </a:lnTo>
                <a:cubicBezTo>
                  <a:pt x="8653785" y="6935962"/>
                  <a:pt x="8575035" y="6818377"/>
                  <a:pt x="8470167" y="6713246"/>
                </a:cubicBezTo>
                <a:cubicBezTo>
                  <a:pt x="8245766" y="6481219"/>
                  <a:pt x="7928671" y="6289571"/>
                  <a:pt x="7824193" y="6064624"/>
                </a:cubicBezTo>
                <a:cubicBezTo>
                  <a:pt x="7683584" y="5761812"/>
                  <a:pt x="7796699" y="5456640"/>
                  <a:pt x="7796699" y="5456640"/>
                </a:cubicBezTo>
                <a:lnTo>
                  <a:pt x="7989419" y="4987349"/>
                </a:lnTo>
                <a:lnTo>
                  <a:pt x="8088920" y="4738282"/>
                </a:lnTo>
                <a:lnTo>
                  <a:pt x="8364380" y="4089403"/>
                </a:lnTo>
                <a:cubicBezTo>
                  <a:pt x="8364380" y="4089403"/>
                  <a:pt x="8700065" y="3345610"/>
                  <a:pt x="9511001" y="3663892"/>
                </a:cubicBezTo>
                <a:lnTo>
                  <a:pt x="9511789" y="3663892"/>
                </a:lnTo>
                <a:cubicBezTo>
                  <a:pt x="9977873" y="3809399"/>
                  <a:pt x="10116651" y="3411942"/>
                  <a:pt x="10138908" y="3294224"/>
                </a:cubicBezTo>
                <a:cubicBezTo>
                  <a:pt x="10294184" y="2469424"/>
                  <a:pt x="10610230" y="1780691"/>
                  <a:pt x="11087575" y="1228026"/>
                </a:cubicBezTo>
                <a:cubicBezTo>
                  <a:pt x="11794560" y="409519"/>
                  <a:pt x="12755796" y="0"/>
                  <a:pt x="13971546" y="0"/>
                </a:cubicBezTo>
                <a:close/>
              </a:path>
            </a:pathLst>
          </a:custGeom>
        </p:spPr>
      </p:pic>
      <p:sp>
        <p:nvSpPr>
          <p:cNvPr id="18" name="Prostokąt zaokrąglony 17">
            <a:extLst>
              <a:ext uri="{FF2B5EF4-FFF2-40B4-BE49-F238E27FC236}">
                <a16:creationId xmlns:a16="http://schemas.microsoft.com/office/drawing/2014/main" id="{9D512D67-B4B9-7BF6-3E90-5EE4E894CD51}"/>
              </a:ext>
            </a:extLst>
          </p:cNvPr>
          <p:cNvSpPr/>
          <p:nvPr/>
        </p:nvSpPr>
        <p:spPr>
          <a:xfrm>
            <a:off x="790574" y="4259557"/>
            <a:ext cx="5224464" cy="4712993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9" name="Prostokąt zaokrąglony 18">
            <a:extLst>
              <a:ext uri="{FF2B5EF4-FFF2-40B4-BE49-F238E27FC236}">
                <a16:creationId xmlns:a16="http://schemas.microsoft.com/office/drawing/2014/main" id="{792D04B5-A6EE-BEF3-8221-D94BA185099F}"/>
              </a:ext>
            </a:extLst>
          </p:cNvPr>
          <p:cNvSpPr/>
          <p:nvPr/>
        </p:nvSpPr>
        <p:spPr>
          <a:xfrm>
            <a:off x="6468459" y="4259557"/>
            <a:ext cx="5224464" cy="4712993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20" name="Prostokąt zaokrąglony 19">
            <a:extLst>
              <a:ext uri="{FF2B5EF4-FFF2-40B4-BE49-F238E27FC236}">
                <a16:creationId xmlns:a16="http://schemas.microsoft.com/office/drawing/2014/main" id="{A79B8AF3-9BCA-2B41-E244-AC28E7DC8709}"/>
              </a:ext>
            </a:extLst>
          </p:cNvPr>
          <p:cNvSpPr/>
          <p:nvPr/>
        </p:nvSpPr>
        <p:spPr>
          <a:xfrm>
            <a:off x="12146344" y="4259557"/>
            <a:ext cx="5206619" cy="4712993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A548139-179D-7442-7583-D0BDE122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bg1"/>
              </a:buClr>
            </a:pPr>
            <a:r>
              <a:rPr lang="en-US" sz="5400" noProof="1">
                <a:cs typeface="Times New Roman" panose="02020603050405020304" pitchFamily="18" charset="0"/>
              </a:rPr>
              <a:t>360° – jak budujemy wartość w czasie</a:t>
            </a:r>
            <a:endParaRPr lang="en-US" sz="5400" noProof="1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B5B2682E-E1D3-FBAB-C21E-3806DE145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0C42504-CBF0-44B8-9094-6C2B650A96B8}" type="slidenum">
              <a:rPr kumimoji="0" lang="en-US" sz="1800" b="0" i="0" u="none" strike="noStrike" kern="1200" cap="none" spc="0" normalizeH="0" baseline="0" noProof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10" name="Tabela 6">
            <a:extLst>
              <a:ext uri="{FF2B5EF4-FFF2-40B4-BE49-F238E27FC236}">
                <a16:creationId xmlns:a16="http://schemas.microsoft.com/office/drawing/2014/main" id="{EB613B2C-43E9-4D97-FB95-A04CA1D3BA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7731778"/>
              </p:ext>
            </p:extLst>
          </p:nvPr>
        </p:nvGraphicFramePr>
        <p:xfrm>
          <a:off x="790575" y="4259557"/>
          <a:ext cx="16596000" cy="45741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220000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220000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214890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600" b="1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rgbClr val="ED1C23"/>
                          </a:solidFill>
                          <a:effectLst/>
                          <a:uLnTx/>
                          <a:uFillTx/>
                          <a:latin typeface="Syne SemiBold" pitchFamily="2" charset="0"/>
                          <a:ea typeface="+mn-ea"/>
                          <a:cs typeface="+mn-cs"/>
                        </a:rPr>
                        <a:t>PRZED</a:t>
                      </a:r>
                      <a:r>
                        <a:rPr kumimoji="0" lang="en-US" sz="3600" b="1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yne SemiBold" pitchFamily="2" charset="0"/>
                          <a:ea typeface="+mn-ea"/>
                          <a:cs typeface="+mn-cs"/>
                        </a:rPr>
                        <a:t> </a:t>
                      </a:r>
                      <a:br>
                        <a:rPr kumimoji="0" lang="en-US" sz="3600" b="1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yne SemiBold" pitchFamily="2" charset="0"/>
                          <a:ea typeface="+mn-ea"/>
                          <a:cs typeface="+mn-cs"/>
                        </a:rPr>
                      </a:br>
                      <a:r>
                        <a:rPr kumimoji="0" lang="en-US" sz="3600" b="1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yne SemiBold" pitchFamily="2" charset="0"/>
                          <a:ea typeface="+mn-ea"/>
                          <a:cs typeface="+mn-cs"/>
                        </a:rPr>
                        <a:t>uwaga </a:t>
                      </a:r>
                      <a:br>
                        <a:rPr kumimoji="0" lang="en-US" sz="3600" b="1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yne SemiBold" pitchFamily="2" charset="0"/>
                          <a:ea typeface="+mn-ea"/>
                          <a:cs typeface="+mn-cs"/>
                        </a:rPr>
                      </a:br>
                      <a:r>
                        <a:rPr kumimoji="0" lang="en-US" sz="3600" b="1" i="0" u="none" strike="noStrike" kern="1200" cap="none" spc="0" normalizeH="0" baseline="0" noProof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Syne SemiBold" pitchFamily="2" charset="0"/>
                          <a:ea typeface="+mn-ea"/>
                          <a:cs typeface="+mn-cs"/>
                        </a:rPr>
                        <a:t>i kontekst</a:t>
                      </a:r>
                    </a:p>
                  </a:txBody>
                  <a:tcPr marL="216000" marT="251999" marB="251999"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4000" b="1" i="0" noProof="1">
                        <a:solidFill>
                          <a:schemeClr val="tx1"/>
                        </a:solidFill>
                        <a:latin typeface="Syne SemiBold" pitchFamily="2" charset="0"/>
                      </a:endParaRPr>
                    </a:p>
                  </a:txBody>
                  <a:tcPr marL="0" marR="0" marT="251999" marB="2519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1" i="0" noProof="1">
                          <a:solidFill>
                            <a:srgbClr val="ED1C23"/>
                          </a:solidFill>
                          <a:latin typeface="Syne SemiBold" pitchFamily="2" charset="0"/>
                        </a:rPr>
                        <a:t>W TRAKCIE </a:t>
                      </a:r>
                      <a:br>
                        <a:rPr lang="en-US" sz="3600" b="1" i="0" noProof="1">
                          <a:solidFill>
                            <a:schemeClr val="tx1"/>
                          </a:solidFill>
                          <a:latin typeface="Syne SemiBold" pitchFamily="2" charset="0"/>
                        </a:rPr>
                      </a:br>
                      <a:r>
                        <a:rPr lang="en-US" sz="3600" b="1" i="0" noProof="1">
                          <a:solidFill>
                            <a:schemeClr val="tx1"/>
                          </a:solidFill>
                          <a:latin typeface="Syne SemiBold" pitchFamily="2" charset="0"/>
                        </a:rPr>
                        <a:t>doświadczenie </a:t>
                      </a:r>
                      <a:br>
                        <a:rPr lang="en-US" sz="3600" b="1" i="0" noProof="1">
                          <a:solidFill>
                            <a:schemeClr val="tx1"/>
                          </a:solidFill>
                          <a:latin typeface="Syne SemiBold" pitchFamily="2" charset="0"/>
                        </a:rPr>
                      </a:br>
                      <a:r>
                        <a:rPr lang="en-US" sz="3600" b="1" i="0" noProof="1">
                          <a:solidFill>
                            <a:schemeClr val="tx1"/>
                          </a:solidFill>
                          <a:latin typeface="Syne SemiBold" pitchFamily="2" charset="0"/>
                        </a:rPr>
                        <a:t>i relacje</a:t>
                      </a:r>
                    </a:p>
                  </a:txBody>
                  <a:tcPr marL="216000" marT="251999" marB="251999">
                    <a:lnL>
                      <a:noFill/>
                    </a:lnL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00" b="1" i="0" noProof="1">
                        <a:solidFill>
                          <a:schemeClr val="tx1"/>
                        </a:solidFill>
                        <a:latin typeface="Syne SemiBold" pitchFamily="2" charset="0"/>
                      </a:endParaRPr>
                    </a:p>
                  </a:txBody>
                  <a:tcPr marL="0" marR="0" marT="251999" marB="251999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b="1" i="0" noProof="1">
                          <a:solidFill>
                            <a:srgbClr val="ED1C23"/>
                          </a:solidFill>
                          <a:latin typeface="Syne SemiBold" pitchFamily="2" charset="0"/>
                        </a:rPr>
                        <a:t>PO</a:t>
                      </a:r>
                      <a:r>
                        <a:rPr lang="en-US" sz="3600" b="1" i="0" noProof="1">
                          <a:solidFill>
                            <a:schemeClr val="tx1"/>
                          </a:solidFill>
                          <a:latin typeface="Syne SemiBold" pitchFamily="2" charset="0"/>
                        </a:rPr>
                        <a:t> </a:t>
                      </a:r>
                      <a:br>
                        <a:rPr lang="en-US" sz="3600" b="1" i="0" noProof="1">
                          <a:solidFill>
                            <a:schemeClr val="tx1"/>
                          </a:solidFill>
                          <a:latin typeface="Syne SemiBold" pitchFamily="2" charset="0"/>
                        </a:rPr>
                      </a:br>
                      <a:r>
                        <a:rPr lang="en-US" sz="3600" b="1" i="0" noProof="1">
                          <a:solidFill>
                            <a:schemeClr val="tx1"/>
                          </a:solidFill>
                          <a:latin typeface="Syne SemiBold" pitchFamily="2" charset="0"/>
                        </a:rPr>
                        <a:t>skalowanie </a:t>
                      </a:r>
                      <a:br>
                        <a:rPr lang="en-US" sz="3600" b="1" i="0" noProof="1">
                          <a:solidFill>
                            <a:schemeClr val="tx1"/>
                          </a:solidFill>
                          <a:latin typeface="Syne SemiBold" pitchFamily="2" charset="0"/>
                        </a:rPr>
                      </a:br>
                      <a:r>
                        <a:rPr lang="en-US" sz="3600" b="1" i="0" noProof="1">
                          <a:solidFill>
                            <a:schemeClr val="tx1"/>
                          </a:solidFill>
                          <a:latin typeface="Syne SemiBold" pitchFamily="2" charset="0"/>
                        </a:rPr>
                        <a:t>wpływu</a:t>
                      </a:r>
                    </a:p>
                  </a:txBody>
                  <a:tcPr marL="216000" marR="0" marT="251999" marB="251999">
                    <a:lnL>
                      <a:noFill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2423095">
                <a:tc>
                  <a:txBody>
                    <a:bodyPr/>
                    <a:lstStyle/>
                    <a:p>
                      <a:pPr marL="428625" indent="-428625">
                        <a:buFont typeface="Czcionka systemowa (Regular)"/>
                        <a:buChar char="–"/>
                      </a:pPr>
                      <a:r>
                        <a:rPr lang="en-US" sz="1800" b="0" i="0" noProof="1">
                          <a:latin typeface="Syne Medium" pitchFamily="2" charset="0"/>
                        </a:rPr>
                        <a:t>kampania w mediach Forbes </a:t>
                      </a:r>
                      <a:br>
                        <a:rPr lang="en-US" sz="1800" b="0" i="0" noProof="1">
                          <a:latin typeface="Syne Medium" pitchFamily="2" charset="0"/>
                        </a:rPr>
                      </a:br>
                      <a:r>
                        <a:rPr lang="en-US" sz="1800" b="0" i="0" noProof="1">
                          <a:latin typeface="Syne Medium" pitchFamily="2" charset="0"/>
                        </a:rPr>
                        <a:t>i kanałach Digital</a:t>
                      </a:r>
                    </a:p>
                    <a:p>
                      <a:pPr marL="428625" indent="-428625">
                        <a:buFont typeface="Czcionka systemowa (Regular)"/>
                        <a:buChar char="–"/>
                      </a:pPr>
                      <a:r>
                        <a:rPr lang="en-US" sz="1800" b="0" i="0" noProof="1">
                          <a:latin typeface="Syne Medium" pitchFamily="2" charset="0"/>
                        </a:rPr>
                        <a:t>storytelling wokół nominacji </a:t>
                      </a:r>
                      <a:br>
                        <a:rPr lang="en-US" sz="1800" b="0" i="0" noProof="1">
                          <a:latin typeface="Syne Medium" pitchFamily="2" charset="0"/>
                        </a:rPr>
                      </a:br>
                      <a:r>
                        <a:rPr lang="en-US" sz="1800" b="0" i="0" noProof="1">
                          <a:latin typeface="Syne Medium" pitchFamily="2" charset="0"/>
                        </a:rPr>
                        <a:t>i laureatek/laureatów</a:t>
                      </a:r>
                    </a:p>
                    <a:p>
                      <a:pPr marL="428625" indent="-428625">
                        <a:buFont typeface="Czcionka systemowa (Regular)"/>
                        <a:buChar char="–"/>
                      </a:pPr>
                      <a:r>
                        <a:rPr lang="en-US" sz="1800" b="0" i="0" noProof="1">
                          <a:latin typeface="Syne Medium" pitchFamily="2" charset="0"/>
                        </a:rPr>
                        <a:t>artykuły, social media, formaty contentowe → budujemy zasięg, </a:t>
                      </a:r>
                      <a:br>
                        <a:rPr lang="en-US" sz="1800" b="0" i="0" noProof="1">
                          <a:latin typeface="Syne Medium" pitchFamily="2" charset="0"/>
                        </a:rPr>
                      </a:br>
                      <a:r>
                        <a:rPr lang="en-US" sz="1800" b="0" i="0" noProof="1">
                          <a:latin typeface="Syne Medium" pitchFamily="2" charset="0"/>
                        </a:rPr>
                        <a:t>narrację i oczekiwanie</a:t>
                      </a:r>
                    </a:p>
                  </a:txBody>
                  <a:tcPr marL="216000" marT="251999"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Czcionka systemowa (Regular)"/>
                        <a:buChar char="–"/>
                      </a:pPr>
                      <a:endParaRPr lang="en-US" sz="1800" b="0" i="0" noProof="1">
                        <a:solidFill>
                          <a:schemeClr val="tx1"/>
                        </a:solidFill>
                        <a:latin typeface="Syne Medium" pitchFamily="2" charset="0"/>
                      </a:endParaRPr>
                    </a:p>
                  </a:txBody>
                  <a:tcPr marL="0" marR="0" marT="2519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28625" indent="-428625">
                        <a:buFont typeface="Czcionka systemowa (Regular)"/>
                        <a:buChar char="–"/>
                      </a:pPr>
                      <a:r>
                        <a:rPr lang="en-US" sz="1800" b="0" i="0" noProof="1">
                          <a:latin typeface="Syne Medium" pitchFamily="2" charset="0"/>
                        </a:rPr>
                        <a:t>prestiżowy summit + ogłoszenie listy</a:t>
                      </a:r>
                    </a:p>
                    <a:p>
                      <a:pPr marL="428625" indent="-428625">
                        <a:buFont typeface="Czcionka systemowa (Regular)"/>
                        <a:buChar char="–"/>
                      </a:pPr>
                      <a:r>
                        <a:rPr lang="en-US" sz="1800" b="0" i="0" noProof="1">
                          <a:latin typeface="Syne Medium" pitchFamily="2" charset="0"/>
                        </a:rPr>
                        <a:t>wystąpienia laureatek i laureatów, </a:t>
                      </a:r>
                      <a:br>
                        <a:rPr lang="en-US" sz="1800" b="0" i="0" noProof="1">
                          <a:latin typeface="Syne Medium" pitchFamily="2" charset="0"/>
                        </a:rPr>
                      </a:br>
                      <a:r>
                        <a:rPr lang="en-US" sz="1800" b="0" i="0" noProof="1">
                          <a:latin typeface="Syne Medium" pitchFamily="2" charset="0"/>
                        </a:rPr>
                        <a:t>case study, rozmowy</a:t>
                      </a:r>
                    </a:p>
                    <a:p>
                      <a:pPr marL="428625" indent="-428625">
                        <a:buFont typeface="Czcionka systemowa (Regular)"/>
                        <a:buChar char="–"/>
                      </a:pPr>
                      <a:r>
                        <a:rPr lang="en-US" sz="1800" b="0" i="0" noProof="1">
                          <a:latin typeface="Syne Medium" pitchFamily="2" charset="0"/>
                        </a:rPr>
                        <a:t>networking tematyczny, spotkania zamknięte, VIP → bezpośrednia interakcja buduje zaufanie, relacje </a:t>
                      </a:r>
                      <a:br>
                        <a:rPr lang="en-US" sz="1800" b="0" i="0" noProof="1">
                          <a:latin typeface="Syne Medium" pitchFamily="2" charset="0"/>
                        </a:rPr>
                      </a:br>
                      <a:r>
                        <a:rPr lang="en-US" sz="1800" b="0" i="0" noProof="1">
                          <a:latin typeface="Syne Medium" pitchFamily="2" charset="0"/>
                        </a:rPr>
                        <a:t>i wartość biznesową</a:t>
                      </a:r>
                    </a:p>
                  </a:txBody>
                  <a:tcPr marL="216000" marT="251999" marB="251999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Czcionka systemowa (Regular)"/>
                        <a:buChar char="–"/>
                      </a:pPr>
                      <a:endParaRPr lang="en-US" sz="1800" b="0" i="0" noProof="1">
                        <a:solidFill>
                          <a:schemeClr val="tx1"/>
                        </a:solidFill>
                        <a:latin typeface="Syne Medium" pitchFamily="2" charset="0"/>
                      </a:endParaRPr>
                    </a:p>
                  </a:txBody>
                  <a:tcPr marL="0" marR="0" marT="25199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28625" indent="-428625">
                        <a:buFont typeface="Czcionka systemowa (Regular)"/>
                        <a:buChar char="–"/>
                      </a:pPr>
                      <a:r>
                        <a:rPr lang="en-US" sz="1800" b="0" i="0" noProof="1">
                          <a:latin typeface="Syne Medium" pitchFamily="2" charset="0"/>
                        </a:rPr>
                        <a:t>publikacje, wywiady, materiały video, podcasty</a:t>
                      </a:r>
                    </a:p>
                    <a:p>
                      <a:pPr marL="428625" indent="-428625">
                        <a:buFont typeface="Czcionka systemowa (Regular)"/>
                        <a:buChar char="–"/>
                      </a:pPr>
                      <a:r>
                        <a:rPr lang="en-US" sz="1800" b="0" i="0" noProof="1">
                          <a:latin typeface="Syne Medium" pitchFamily="2" charset="0"/>
                        </a:rPr>
                        <a:t>obecność w mediach Forbes </a:t>
                      </a:r>
                      <a:br>
                        <a:rPr lang="en-US" sz="1800" b="0" i="0" noProof="1">
                          <a:latin typeface="Syne Medium" pitchFamily="2" charset="0"/>
                        </a:rPr>
                      </a:br>
                      <a:r>
                        <a:rPr lang="en-US" sz="1800" b="0" i="0" noProof="1">
                          <a:latin typeface="Syne Medium" pitchFamily="2" charset="0"/>
                        </a:rPr>
                        <a:t>i rankingach</a:t>
                      </a:r>
                    </a:p>
                    <a:p>
                      <a:pPr marL="428625" indent="-428625">
                        <a:buFont typeface="Czcionka systemowa (Regular)"/>
                        <a:buChar char="–"/>
                      </a:pPr>
                      <a:r>
                        <a:rPr lang="en-US" sz="1800" b="0" i="0" noProof="1">
                          <a:latin typeface="Syne Medium" pitchFamily="2" charset="0"/>
                        </a:rPr>
                        <a:t>kontynuacja relacji i projektów → budujemy długofalową widoczność </a:t>
                      </a:r>
                      <a:br>
                        <a:rPr lang="en-US" sz="1800" b="0" i="0" noProof="1">
                          <a:latin typeface="Syne Medium" pitchFamily="2" charset="0"/>
                        </a:rPr>
                      </a:br>
                      <a:r>
                        <a:rPr lang="en-US" sz="1800" b="0" i="0" noProof="1">
                          <a:latin typeface="Syne Medium" pitchFamily="2" charset="0"/>
                        </a:rPr>
                        <a:t>i pozycję</a:t>
                      </a:r>
                    </a:p>
                  </a:txBody>
                  <a:tcPr marL="216000" marR="0" marT="251999" marB="0">
                    <a:lnL>
                      <a:noFill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8761851"/>
                  </a:ext>
                </a:extLst>
              </a:tr>
            </a:tbl>
          </a:graphicData>
        </a:graphic>
      </p:graphicFrame>
      <p:sp>
        <p:nvSpPr>
          <p:cNvPr id="8" name="pole tekstowe 7">
            <a:extLst>
              <a:ext uri="{FF2B5EF4-FFF2-40B4-BE49-F238E27FC236}">
                <a16:creationId xmlns:a16="http://schemas.microsoft.com/office/drawing/2014/main" id="{42BF6D5A-D823-FC6A-DA42-E841639C551C}"/>
              </a:ext>
            </a:extLst>
          </p:cNvPr>
          <p:cNvSpPr txBox="1"/>
          <p:nvPr/>
        </p:nvSpPr>
        <p:spPr>
          <a:xfrm>
            <a:off x="790576" y="2070395"/>
            <a:ext cx="5867400" cy="892552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sz="2600" b="1" noProof="1">
                <a:latin typeface="Syne SemiBold" pitchFamily="2" charset="0"/>
                <a:cs typeface="Times New Roman" panose="02020603050405020304" pitchFamily="18" charset="0"/>
              </a:rPr>
              <a:t>30 przed 30 działa w modelu 360° – przed, w trakcie i po wydarzeniu</a:t>
            </a:r>
          </a:p>
        </p:txBody>
      </p:sp>
    </p:spTree>
    <p:extLst>
      <p:ext uri="{BB962C8B-B14F-4D97-AF65-F5344CB8AC3E}">
        <p14:creationId xmlns:p14="http://schemas.microsoft.com/office/powerpoint/2010/main" val="3970321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az 18">
            <a:extLst>
              <a:ext uri="{FF2B5EF4-FFF2-40B4-BE49-F238E27FC236}">
                <a16:creationId xmlns:a16="http://schemas.microsoft.com/office/drawing/2014/main" id="{A9D44790-F925-ACE0-D4ED-B4597B7F7F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52" b="19370"/>
          <a:stretch>
            <a:fillRect/>
          </a:stretch>
        </p:blipFill>
        <p:spPr>
          <a:xfrm>
            <a:off x="1" y="2224431"/>
            <a:ext cx="18287999" cy="8064157"/>
          </a:xfrm>
          <a:custGeom>
            <a:avLst/>
            <a:gdLst>
              <a:gd name="csX0" fmla="*/ 6587778 w 18287999"/>
              <a:gd name="csY0" fmla="*/ 242136 h 8064157"/>
              <a:gd name="csX1" fmla="*/ 6872681 w 18287999"/>
              <a:gd name="csY1" fmla="*/ 297378 h 8064157"/>
              <a:gd name="csX2" fmla="*/ 7843055 w 18287999"/>
              <a:gd name="csY2" fmla="*/ 641697 h 8064157"/>
              <a:gd name="csX3" fmla="*/ 8497303 w 18287999"/>
              <a:gd name="csY3" fmla="*/ 2027888 h 8064157"/>
              <a:gd name="csX4" fmla="*/ 8170965 w 18287999"/>
              <a:gd name="csY4" fmla="*/ 2930511 h 8064157"/>
              <a:gd name="csX5" fmla="*/ 7640337 w 18287999"/>
              <a:gd name="csY5" fmla="*/ 4424482 h 8064157"/>
              <a:gd name="csX6" fmla="*/ 7623836 w 18287999"/>
              <a:gd name="csY6" fmla="*/ 4441003 h 8064157"/>
              <a:gd name="csX7" fmla="*/ 7594765 w 18287999"/>
              <a:gd name="csY7" fmla="*/ 4557699 h 8064157"/>
              <a:gd name="csX8" fmla="*/ 7585337 w 18287999"/>
              <a:gd name="csY8" fmla="*/ 4589168 h 8064157"/>
              <a:gd name="csX9" fmla="*/ 7143235 w 18287999"/>
              <a:gd name="csY9" fmla="*/ 5851844 h 8064157"/>
              <a:gd name="csX10" fmla="*/ 7043709 w 18287999"/>
              <a:gd name="csY10" fmla="*/ 6100970 h 8064157"/>
              <a:gd name="csX11" fmla="*/ 6712132 w 18287999"/>
              <a:gd name="csY11" fmla="*/ 7047126 h 8064157"/>
              <a:gd name="csX12" fmla="*/ 6612606 w 18287999"/>
              <a:gd name="csY12" fmla="*/ 7511812 h 8064157"/>
              <a:gd name="csX13" fmla="*/ 6612606 w 18287999"/>
              <a:gd name="csY13" fmla="*/ 7561637 h 8064157"/>
              <a:gd name="csX14" fmla="*/ 6696646 w 18287999"/>
              <a:gd name="csY14" fmla="*/ 7932474 h 8064157"/>
              <a:gd name="csX15" fmla="*/ 6768428 w 18287999"/>
              <a:gd name="csY15" fmla="*/ 8064157 h 8064157"/>
              <a:gd name="csX16" fmla="*/ 1494945 w 18287999"/>
              <a:gd name="csY16" fmla="*/ 8064157 h 8064157"/>
              <a:gd name="csX17" fmla="*/ 1530521 w 18287999"/>
              <a:gd name="csY17" fmla="*/ 8017931 h 8064157"/>
              <a:gd name="csX18" fmla="*/ 1569285 w 18287999"/>
              <a:gd name="csY18" fmla="*/ 7954732 h 8064157"/>
              <a:gd name="csX19" fmla="*/ 1796883 w 18287999"/>
              <a:gd name="csY19" fmla="*/ 7155168 h 8064157"/>
              <a:gd name="csX20" fmla="*/ 1216492 w 18287999"/>
              <a:gd name="csY20" fmla="*/ 6059537 h 8064157"/>
              <a:gd name="csX21" fmla="*/ 967678 w 18287999"/>
              <a:gd name="csY21" fmla="*/ 5910061 h 8064157"/>
              <a:gd name="csX22" fmla="*/ 718865 w 18287999"/>
              <a:gd name="csY22" fmla="*/ 5810411 h 8064157"/>
              <a:gd name="csX23" fmla="*/ 486813 w 18287999"/>
              <a:gd name="csY23" fmla="*/ 5737771 h 8064157"/>
              <a:gd name="csX24" fmla="*/ 36428 w 18287999"/>
              <a:gd name="csY24" fmla="*/ 5383913 h 8064157"/>
              <a:gd name="csX25" fmla="*/ 0 w 18287999"/>
              <a:gd name="csY25" fmla="*/ 5294559 h 8064157"/>
              <a:gd name="csX26" fmla="*/ 0 w 18287999"/>
              <a:gd name="csY26" fmla="*/ 4810244 h 8064157"/>
              <a:gd name="csX27" fmla="*/ 2371 w 18287999"/>
              <a:gd name="csY27" fmla="*/ 4803841 h 8064157"/>
              <a:gd name="csX28" fmla="*/ 91854 w 18287999"/>
              <a:gd name="csY28" fmla="*/ 4562157 h 8064157"/>
              <a:gd name="csX29" fmla="*/ 247428 w 18287999"/>
              <a:gd name="csY29" fmla="*/ 4148870 h 8064157"/>
              <a:gd name="csX30" fmla="*/ 18561 w 18287999"/>
              <a:gd name="csY30" fmla="*/ 3530402 h 8064157"/>
              <a:gd name="csX31" fmla="*/ 0 w 18287999"/>
              <a:gd name="csY31" fmla="*/ 3523012 h 8064157"/>
              <a:gd name="csX32" fmla="*/ 0 w 18287999"/>
              <a:gd name="csY32" fmla="*/ 265909 h 8064157"/>
              <a:gd name="csX33" fmla="*/ 4373021 w 18287999"/>
              <a:gd name="csY33" fmla="*/ 265909 h 8064157"/>
              <a:gd name="csX34" fmla="*/ 4835291 w 18287999"/>
              <a:gd name="csY34" fmla="*/ 963201 h 8064157"/>
              <a:gd name="csX35" fmla="*/ 3620032 w 18287999"/>
              <a:gd name="csY35" fmla="*/ 3851491 h 8064157"/>
              <a:gd name="csX36" fmla="*/ 3549317 w 18287999"/>
              <a:gd name="csY36" fmla="*/ 4022471 h 8064157"/>
              <a:gd name="csX37" fmla="*/ 3752296 w 18287999"/>
              <a:gd name="csY37" fmla="*/ 4847210 h 8064157"/>
              <a:gd name="csX38" fmla="*/ 3753082 w 18287999"/>
              <a:gd name="csY38" fmla="*/ 4847734 h 8064157"/>
              <a:gd name="csX39" fmla="*/ 4338450 w 18287999"/>
              <a:gd name="csY39" fmla="*/ 4446248 h 8064157"/>
              <a:gd name="csX40" fmla="*/ 5636471 w 18287999"/>
              <a:gd name="csY40" fmla="*/ 880596 h 8064157"/>
              <a:gd name="csX41" fmla="*/ 6587778 w 18287999"/>
              <a:gd name="csY41" fmla="*/ 242136 h 8064157"/>
              <a:gd name="csX42" fmla="*/ 13971989 w 18287999"/>
              <a:gd name="csY42" fmla="*/ 0 h 8064157"/>
              <a:gd name="csX43" fmla="*/ 15918497 w 18287999"/>
              <a:gd name="csY43" fmla="*/ 462064 h 8064157"/>
              <a:gd name="csX44" fmla="*/ 16629057 w 18287999"/>
              <a:gd name="csY44" fmla="*/ 413812 h 8064157"/>
              <a:gd name="csX45" fmla="*/ 17930221 w 18287999"/>
              <a:gd name="csY45" fmla="*/ 0 h 8064157"/>
              <a:gd name="csX46" fmla="*/ 18178849 w 18287999"/>
              <a:gd name="csY46" fmla="*/ 11775 h 8064157"/>
              <a:gd name="csX47" fmla="*/ 18287999 w 18287999"/>
              <a:gd name="csY47" fmla="*/ 27716 h 8064157"/>
              <a:gd name="csX48" fmla="*/ 18287999 w 18287999"/>
              <a:gd name="csY48" fmla="*/ 1701787 h 8064157"/>
              <a:gd name="csX49" fmla="*/ 18262817 w 18287999"/>
              <a:gd name="csY49" fmla="*/ 1680985 h 8064157"/>
              <a:gd name="csX50" fmla="*/ 17944625 w 18287999"/>
              <a:gd name="csY50" fmla="*/ 1583656 h 8064157"/>
              <a:gd name="csX51" fmla="*/ 17375497 w 18287999"/>
              <a:gd name="csY51" fmla="*/ 2153500 h 8064157"/>
              <a:gd name="csX52" fmla="*/ 17944625 w 18287999"/>
              <a:gd name="csY52" fmla="*/ 2723343 h 8064157"/>
              <a:gd name="csX53" fmla="*/ 18262817 w 18287999"/>
              <a:gd name="csY53" fmla="*/ 2626015 h 8064157"/>
              <a:gd name="csX54" fmla="*/ 18287999 w 18287999"/>
              <a:gd name="csY54" fmla="*/ 2605212 h 8064157"/>
              <a:gd name="csX55" fmla="*/ 18287999 w 18287999"/>
              <a:gd name="csY55" fmla="*/ 4381918 h 8064157"/>
              <a:gd name="csX56" fmla="*/ 18271501 w 18287999"/>
              <a:gd name="csY56" fmla="*/ 4391080 h 8064157"/>
              <a:gd name="csX57" fmla="*/ 17899841 w 18287999"/>
              <a:gd name="csY57" fmla="*/ 4953678 h 8064157"/>
              <a:gd name="csX58" fmla="*/ 17901149 w 18287999"/>
              <a:gd name="csY58" fmla="*/ 7021689 h 8064157"/>
              <a:gd name="csX59" fmla="*/ 17835307 w 18287999"/>
              <a:gd name="csY59" fmla="*/ 8028781 h 8064157"/>
              <a:gd name="csX60" fmla="*/ 17829005 w 18287999"/>
              <a:gd name="csY60" fmla="*/ 8064157 h 8064157"/>
              <a:gd name="csX61" fmla="*/ 14918939 w 18287999"/>
              <a:gd name="csY61" fmla="*/ 8064157 h 8064157"/>
              <a:gd name="csX62" fmla="*/ 14991110 w 18287999"/>
              <a:gd name="csY62" fmla="*/ 7922247 h 8064157"/>
              <a:gd name="csX63" fmla="*/ 15284415 w 18287999"/>
              <a:gd name="csY63" fmla="*/ 5935498 h 8064157"/>
              <a:gd name="csX64" fmla="*/ 14095348 w 18287999"/>
              <a:gd name="csY64" fmla="*/ 3306037 h 8064157"/>
              <a:gd name="csX65" fmla="*/ 12906281 w 18287999"/>
              <a:gd name="csY65" fmla="*/ 5935498 h 8064157"/>
              <a:gd name="csX66" fmla="*/ 13198407 w 18287999"/>
              <a:gd name="csY66" fmla="*/ 7927754 h 8064157"/>
              <a:gd name="csX67" fmla="*/ 13268010 w 18287999"/>
              <a:gd name="csY67" fmla="*/ 8064157 h 8064157"/>
              <a:gd name="csX68" fmla="*/ 8627411 w 18287999"/>
              <a:gd name="csY68" fmla="*/ 8064157 h 8064157"/>
              <a:gd name="csX69" fmla="*/ 8688267 w 18287999"/>
              <a:gd name="csY69" fmla="*/ 7957092 h 8064157"/>
              <a:gd name="csX70" fmla="*/ 8782522 w 18287999"/>
              <a:gd name="csY70" fmla="*/ 7613822 h 8064157"/>
              <a:gd name="csX71" fmla="*/ 8784355 w 18287999"/>
              <a:gd name="csY71" fmla="*/ 7575273 h 8064157"/>
              <a:gd name="csX72" fmla="*/ 8784355 w 18287999"/>
              <a:gd name="csY72" fmla="*/ 7495028 h 8064157"/>
              <a:gd name="csX73" fmla="*/ 8469278 w 18287999"/>
              <a:gd name="csY73" fmla="*/ 6714870 h 8064157"/>
              <a:gd name="csX74" fmla="*/ 7823150 w 18287999"/>
              <a:gd name="csY74" fmla="*/ 6066093 h 8064157"/>
              <a:gd name="csX75" fmla="*/ 7795649 w 18287999"/>
              <a:gd name="csY75" fmla="*/ 5457963 h 8064157"/>
              <a:gd name="csX76" fmla="*/ 7988415 w 18287999"/>
              <a:gd name="csY76" fmla="*/ 4988556 h 8064157"/>
              <a:gd name="csX77" fmla="*/ 8087940 w 18287999"/>
              <a:gd name="csY77" fmla="*/ 4739431 h 8064157"/>
              <a:gd name="csX78" fmla="*/ 8363469 w 18287999"/>
              <a:gd name="csY78" fmla="*/ 4090390 h 8064157"/>
              <a:gd name="csX79" fmla="*/ 9510367 w 18287999"/>
              <a:gd name="csY79" fmla="*/ 3664779 h 8064157"/>
              <a:gd name="csX80" fmla="*/ 9511153 w 18287999"/>
              <a:gd name="csY80" fmla="*/ 3664779 h 8064157"/>
              <a:gd name="csX81" fmla="*/ 10138425 w 18287999"/>
              <a:gd name="csY81" fmla="*/ 3295022 h 8064157"/>
              <a:gd name="csX82" fmla="*/ 11087322 w 18287999"/>
              <a:gd name="csY82" fmla="*/ 1228323 h 8064157"/>
              <a:gd name="csX83" fmla="*/ 13971989 w 18287999"/>
              <a:gd name="csY83" fmla="*/ 0 h 80641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</a:cxnLst>
            <a:rect l="l" t="t" r="r" b="b"/>
            <a:pathLst>
              <a:path w="18287999" h="8064157">
                <a:moveTo>
                  <a:pt x="6587778" y="242136"/>
                </a:moveTo>
                <a:cubicBezTo>
                  <a:pt x="6682652" y="246011"/>
                  <a:pt x="6778542" y="263992"/>
                  <a:pt x="6872681" y="297378"/>
                </a:cubicBezTo>
                <a:lnTo>
                  <a:pt x="7843055" y="641697"/>
                </a:lnTo>
                <a:cubicBezTo>
                  <a:pt x="8407468" y="842047"/>
                  <a:pt x="8701068" y="1464076"/>
                  <a:pt x="8497303" y="2027888"/>
                </a:cubicBezTo>
                <a:lnTo>
                  <a:pt x="8170965" y="2930511"/>
                </a:lnTo>
                <a:lnTo>
                  <a:pt x="7640337" y="4424482"/>
                </a:lnTo>
                <a:cubicBezTo>
                  <a:pt x="7640337" y="4424482"/>
                  <a:pt x="7623836" y="4441003"/>
                  <a:pt x="7623836" y="4441003"/>
                </a:cubicBezTo>
                <a:lnTo>
                  <a:pt x="7594765" y="4557699"/>
                </a:lnTo>
                <a:lnTo>
                  <a:pt x="7585337" y="4589168"/>
                </a:lnTo>
                <a:lnTo>
                  <a:pt x="7143235" y="5851844"/>
                </a:lnTo>
                <a:lnTo>
                  <a:pt x="7043709" y="6100970"/>
                </a:lnTo>
                <a:lnTo>
                  <a:pt x="6712132" y="7047126"/>
                </a:lnTo>
                <a:cubicBezTo>
                  <a:pt x="6645868" y="7224137"/>
                  <a:pt x="6612606" y="7379119"/>
                  <a:pt x="6612606" y="7511812"/>
                </a:cubicBezTo>
                <a:lnTo>
                  <a:pt x="6612606" y="7561637"/>
                </a:lnTo>
                <a:cubicBezTo>
                  <a:pt x="6617976" y="7691838"/>
                  <a:pt x="6646000" y="7815483"/>
                  <a:pt x="6696646" y="7932474"/>
                </a:cubicBezTo>
                <a:lnTo>
                  <a:pt x="6768428" y="8064157"/>
                </a:lnTo>
                <a:lnTo>
                  <a:pt x="1494945" y="8064157"/>
                </a:lnTo>
                <a:lnTo>
                  <a:pt x="1530521" y="8017931"/>
                </a:lnTo>
                <a:cubicBezTo>
                  <a:pt x="1542831" y="7996427"/>
                  <a:pt x="1555403" y="7975186"/>
                  <a:pt x="1569285" y="7954732"/>
                </a:cubicBezTo>
                <a:cubicBezTo>
                  <a:pt x="1720929" y="7728682"/>
                  <a:pt x="1796883" y="7462248"/>
                  <a:pt x="1796883" y="7155168"/>
                </a:cubicBezTo>
                <a:cubicBezTo>
                  <a:pt x="1796883" y="6701496"/>
                  <a:pt x="1603332" y="6336198"/>
                  <a:pt x="1216492" y="6059537"/>
                </a:cubicBezTo>
                <a:cubicBezTo>
                  <a:pt x="1138967" y="6004205"/>
                  <a:pt x="1055942" y="5954379"/>
                  <a:pt x="967678" y="5910061"/>
                </a:cubicBezTo>
                <a:cubicBezTo>
                  <a:pt x="890153" y="5866005"/>
                  <a:pt x="796128" y="5832701"/>
                  <a:pt x="718865" y="5810411"/>
                </a:cubicBezTo>
                <a:cubicBezTo>
                  <a:pt x="644221" y="5782613"/>
                  <a:pt x="566958" y="5758487"/>
                  <a:pt x="486813" y="5737771"/>
                </a:cubicBezTo>
                <a:cubicBezTo>
                  <a:pt x="284620" y="5685323"/>
                  <a:pt x="126165" y="5552565"/>
                  <a:pt x="36428" y="5383913"/>
                </a:cubicBezTo>
                <a:lnTo>
                  <a:pt x="0" y="5294559"/>
                </a:lnTo>
                <a:lnTo>
                  <a:pt x="0" y="4810244"/>
                </a:lnTo>
                <a:lnTo>
                  <a:pt x="2371" y="4803841"/>
                </a:lnTo>
                <a:cubicBezTo>
                  <a:pt x="20268" y="4755505"/>
                  <a:pt x="91854" y="4562157"/>
                  <a:pt x="91854" y="4562157"/>
                </a:cubicBezTo>
                <a:lnTo>
                  <a:pt x="247428" y="4148870"/>
                </a:lnTo>
                <a:cubicBezTo>
                  <a:pt x="339752" y="3903218"/>
                  <a:pt x="227589" y="3645029"/>
                  <a:pt x="18561" y="3530402"/>
                </a:cubicBezTo>
                <a:lnTo>
                  <a:pt x="0" y="3523012"/>
                </a:lnTo>
                <a:lnTo>
                  <a:pt x="0" y="265909"/>
                </a:lnTo>
                <a:lnTo>
                  <a:pt x="4373021" y="265909"/>
                </a:lnTo>
                <a:cubicBezTo>
                  <a:pt x="4731837" y="265909"/>
                  <a:pt x="4974626" y="631994"/>
                  <a:pt x="4835291" y="963201"/>
                </a:cubicBezTo>
                <a:lnTo>
                  <a:pt x="3620032" y="3851491"/>
                </a:lnTo>
                <a:lnTo>
                  <a:pt x="3549317" y="4022471"/>
                </a:lnTo>
                <a:cubicBezTo>
                  <a:pt x="3429100" y="4312244"/>
                  <a:pt x="3511602" y="4646598"/>
                  <a:pt x="3752296" y="4847210"/>
                </a:cubicBezTo>
                <a:lnTo>
                  <a:pt x="3753082" y="4847734"/>
                </a:lnTo>
                <a:cubicBezTo>
                  <a:pt x="4120802" y="5081126"/>
                  <a:pt x="4338450" y="4446248"/>
                  <a:pt x="4338450" y="4446248"/>
                </a:cubicBezTo>
                <a:lnTo>
                  <a:pt x="5636471" y="880596"/>
                </a:lnTo>
                <a:cubicBezTo>
                  <a:pt x="5784580" y="473422"/>
                  <a:pt x="6176654" y="225344"/>
                  <a:pt x="6587778" y="242136"/>
                </a:cubicBezTo>
                <a:close/>
                <a:moveTo>
                  <a:pt x="13971989" y="0"/>
                </a:moveTo>
                <a:cubicBezTo>
                  <a:pt x="14717383" y="0"/>
                  <a:pt x="15366130" y="153934"/>
                  <a:pt x="15918497" y="462064"/>
                </a:cubicBezTo>
                <a:cubicBezTo>
                  <a:pt x="16143477" y="587676"/>
                  <a:pt x="16419791" y="564337"/>
                  <a:pt x="16629057" y="413812"/>
                </a:cubicBezTo>
                <a:cubicBezTo>
                  <a:pt x="16993897" y="151574"/>
                  <a:pt x="17443855" y="0"/>
                  <a:pt x="17930221" y="0"/>
                </a:cubicBezTo>
                <a:cubicBezTo>
                  <a:pt x="18015195" y="0"/>
                  <a:pt x="18098095" y="3999"/>
                  <a:pt x="18178849" y="11775"/>
                </a:cubicBezTo>
                <a:lnTo>
                  <a:pt x="18287999" y="27716"/>
                </a:lnTo>
                <a:lnTo>
                  <a:pt x="18287999" y="1701787"/>
                </a:lnTo>
                <a:lnTo>
                  <a:pt x="18262817" y="1680985"/>
                </a:lnTo>
                <a:cubicBezTo>
                  <a:pt x="18171983" y="1619538"/>
                  <a:pt x="18062485" y="1583656"/>
                  <a:pt x="17944625" y="1583656"/>
                </a:cubicBezTo>
                <a:cubicBezTo>
                  <a:pt x="17630335" y="1583656"/>
                  <a:pt x="17375497" y="1838814"/>
                  <a:pt x="17375497" y="2153500"/>
                </a:cubicBezTo>
                <a:cubicBezTo>
                  <a:pt x="17375497" y="2468185"/>
                  <a:pt x="17630335" y="2723343"/>
                  <a:pt x="17944625" y="2723343"/>
                </a:cubicBezTo>
                <a:cubicBezTo>
                  <a:pt x="18062485" y="2723343"/>
                  <a:pt x="18171983" y="2687462"/>
                  <a:pt x="18262817" y="2626015"/>
                </a:cubicBezTo>
                <a:lnTo>
                  <a:pt x="18287999" y="2605212"/>
                </a:lnTo>
                <a:lnTo>
                  <a:pt x="18287999" y="4381918"/>
                </a:lnTo>
                <a:lnTo>
                  <a:pt x="18271501" y="4391080"/>
                </a:lnTo>
                <a:cubicBezTo>
                  <a:pt x="18099807" y="4500876"/>
                  <a:pt x="17899645" y="4715697"/>
                  <a:pt x="17899841" y="4953678"/>
                </a:cubicBezTo>
                <a:cubicBezTo>
                  <a:pt x="17900625" y="5728330"/>
                  <a:pt x="17901149" y="7021689"/>
                  <a:pt x="17901149" y="7021689"/>
                </a:cubicBezTo>
                <a:cubicBezTo>
                  <a:pt x="17901149" y="7375907"/>
                  <a:pt x="17879197" y="7711604"/>
                  <a:pt x="17835307" y="8028781"/>
                </a:cubicBezTo>
                <a:lnTo>
                  <a:pt x="17829005" y="8064157"/>
                </a:lnTo>
                <a:lnTo>
                  <a:pt x="14918939" y="8064157"/>
                </a:lnTo>
                <a:lnTo>
                  <a:pt x="14991110" y="7922247"/>
                </a:lnTo>
                <a:cubicBezTo>
                  <a:pt x="15187967" y="7482768"/>
                  <a:pt x="15284415" y="6821732"/>
                  <a:pt x="15284415" y="5935498"/>
                </a:cubicBezTo>
                <a:cubicBezTo>
                  <a:pt x="15284415" y="4163030"/>
                  <a:pt x="14901504" y="3306037"/>
                  <a:pt x="14095348" y="3306037"/>
                </a:cubicBezTo>
                <a:cubicBezTo>
                  <a:pt x="13289192" y="3306037"/>
                  <a:pt x="12906281" y="4148345"/>
                  <a:pt x="12906281" y="5935498"/>
                </a:cubicBezTo>
                <a:cubicBezTo>
                  <a:pt x="12906281" y="6829074"/>
                  <a:pt x="13001943" y="7490111"/>
                  <a:pt x="13198407" y="7927754"/>
                </a:cubicBezTo>
                <a:lnTo>
                  <a:pt x="13268010" y="8064157"/>
                </a:lnTo>
                <a:lnTo>
                  <a:pt x="8627411" y="8064157"/>
                </a:lnTo>
                <a:lnTo>
                  <a:pt x="8688267" y="7957092"/>
                </a:lnTo>
                <a:cubicBezTo>
                  <a:pt x="8738521" y="7848984"/>
                  <a:pt x="8769950" y="7734582"/>
                  <a:pt x="8782522" y="7613822"/>
                </a:cubicBezTo>
                <a:cubicBezTo>
                  <a:pt x="8783046" y="7600973"/>
                  <a:pt x="8783832" y="7588122"/>
                  <a:pt x="8784355" y="7575273"/>
                </a:cubicBezTo>
                <a:lnTo>
                  <a:pt x="8784355" y="7495028"/>
                </a:lnTo>
                <a:cubicBezTo>
                  <a:pt x="8784355" y="7185325"/>
                  <a:pt x="8679068" y="6925184"/>
                  <a:pt x="8469278" y="6714870"/>
                </a:cubicBezTo>
                <a:cubicBezTo>
                  <a:pt x="8244823" y="6482789"/>
                  <a:pt x="7927652" y="6291093"/>
                  <a:pt x="7823150" y="6066093"/>
                </a:cubicBezTo>
                <a:cubicBezTo>
                  <a:pt x="7682505" y="5763208"/>
                  <a:pt x="7795649" y="5457963"/>
                  <a:pt x="7795649" y="5457963"/>
                </a:cubicBezTo>
                <a:lnTo>
                  <a:pt x="7988415" y="4988556"/>
                </a:lnTo>
                <a:lnTo>
                  <a:pt x="8087940" y="4739431"/>
                </a:lnTo>
                <a:lnTo>
                  <a:pt x="8363469" y="4090390"/>
                </a:lnTo>
                <a:cubicBezTo>
                  <a:pt x="8363469" y="4090390"/>
                  <a:pt x="8699235" y="3346421"/>
                  <a:pt x="9510367" y="3664779"/>
                </a:cubicBezTo>
                <a:lnTo>
                  <a:pt x="9511153" y="3664779"/>
                </a:lnTo>
                <a:cubicBezTo>
                  <a:pt x="9977351" y="3810320"/>
                  <a:pt x="10116163" y="3412767"/>
                  <a:pt x="10138425" y="3295022"/>
                </a:cubicBezTo>
                <a:cubicBezTo>
                  <a:pt x="10293737" y="2470021"/>
                  <a:pt x="10609862" y="1781121"/>
                  <a:pt x="11087322" y="1228323"/>
                </a:cubicBezTo>
                <a:cubicBezTo>
                  <a:pt x="11794477" y="409616"/>
                  <a:pt x="12755945" y="0"/>
                  <a:pt x="13971989" y="0"/>
                </a:cubicBezTo>
                <a:close/>
              </a:path>
            </a:pathLst>
          </a:cu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DED3310-21B1-0089-991C-773E9810F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523" y="616870"/>
            <a:ext cx="12743877" cy="1989137"/>
          </a:xfrm>
        </p:spPr>
        <p:txBody>
          <a:bodyPr/>
          <a:lstStyle/>
          <a:p>
            <a:r>
              <a:rPr lang="en-US" sz="5400" noProof="1"/>
              <a:t>Dajemy silną, długofalową ekspozycję medialną</a:t>
            </a:r>
          </a:p>
        </p:txBody>
      </p:sp>
      <p:sp>
        <p:nvSpPr>
          <p:cNvPr id="20" name="Prostokąt zaokrąglony 19">
            <a:extLst>
              <a:ext uri="{FF2B5EF4-FFF2-40B4-BE49-F238E27FC236}">
                <a16:creationId xmlns:a16="http://schemas.microsoft.com/office/drawing/2014/main" id="{5201C9B9-CB4B-6E03-8209-5E1329C729CD}"/>
              </a:ext>
            </a:extLst>
          </p:cNvPr>
          <p:cNvSpPr/>
          <p:nvPr/>
        </p:nvSpPr>
        <p:spPr>
          <a:xfrm>
            <a:off x="743523" y="3077345"/>
            <a:ext cx="3142618" cy="3179164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  <a:effectLst>
            <a:outerShdw blurRad="385049" sx="103293" sy="103293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>
              <a:lnSpc>
                <a:spcPct val="110000"/>
              </a:lnSpc>
              <a:spcAft>
                <a:spcPts val="2300"/>
              </a:spcAft>
              <a:buSzPct val="100000"/>
              <a:defRPr/>
            </a:pPr>
            <a:r>
              <a:rPr lang="en-US" sz="2400" b="1" noProof="1">
                <a:solidFill>
                  <a:srgbClr val="000000"/>
                </a:solidFill>
                <a:latin typeface="Syne SemiBold"/>
              </a:rPr>
              <a:t>Kampania marketingowa </a:t>
            </a:r>
            <a:br>
              <a:rPr lang="en-US" sz="2400" b="1" noProof="1">
                <a:latin typeface="Syne SemiBold" pitchFamily="2" charset="0"/>
              </a:rPr>
            </a:br>
            <a:r>
              <a:rPr lang="en-US" sz="2400" b="1" noProof="1">
                <a:solidFill>
                  <a:srgbClr val="000000"/>
                </a:solidFill>
                <a:latin typeface="Syne SemiBold"/>
              </a:rPr>
              <a:t>z ekspozycją Sponsora</a:t>
            </a:r>
            <a:endParaRPr lang="en-US" sz="2400" b="1" noProof="1">
              <a:solidFill>
                <a:srgbClr val="000000"/>
              </a:solidFill>
              <a:latin typeface="Syne SemiBold" pitchFamily="2" charset="0"/>
            </a:endParaRPr>
          </a:p>
          <a:p>
            <a:pPr lvl="0">
              <a:lnSpc>
                <a:spcPct val="110000"/>
              </a:lnSpc>
              <a:spcAft>
                <a:spcPts val="2300"/>
              </a:spcAft>
              <a:buSzPct val="100000"/>
              <a:defRPr/>
            </a:pPr>
            <a:r>
              <a:rPr lang="en-US" noProof="1">
                <a:solidFill>
                  <a:srgbClr val="000000"/>
                </a:solidFill>
                <a:latin typeface="Syne Medium"/>
              </a:rPr>
              <a:t>Zwiększająca zasięg </a:t>
            </a:r>
            <a:br>
              <a:rPr lang="en-US" noProof="1">
                <a:latin typeface="Syne Medium" pitchFamily="2" charset="0"/>
              </a:rPr>
            </a:br>
            <a:r>
              <a:rPr lang="en-US" noProof="1">
                <a:solidFill>
                  <a:srgbClr val="000000"/>
                </a:solidFill>
                <a:latin typeface="Syne Medium"/>
              </a:rPr>
              <a:t>i widoczność marki </a:t>
            </a:r>
            <a:br>
              <a:rPr lang="en-US" noProof="1">
                <a:latin typeface="Syne Medium" pitchFamily="2" charset="0"/>
              </a:rPr>
            </a:br>
            <a:r>
              <a:rPr lang="en-US" noProof="1">
                <a:solidFill>
                  <a:srgbClr val="000000"/>
                </a:solidFill>
                <a:latin typeface="Syne Medium"/>
              </a:rPr>
              <a:t>– w najważniejszych </a:t>
            </a:r>
            <a:br>
              <a:rPr lang="en-US" noProof="1">
                <a:latin typeface="Syne Medium" pitchFamily="2" charset="0"/>
              </a:rPr>
            </a:br>
            <a:r>
              <a:rPr lang="en-US" noProof="1">
                <a:solidFill>
                  <a:srgbClr val="000000"/>
                </a:solidFill>
                <a:latin typeface="Syne Medium"/>
              </a:rPr>
              <a:t>brandach RASP.</a:t>
            </a:r>
          </a:p>
        </p:txBody>
      </p:sp>
      <p:sp>
        <p:nvSpPr>
          <p:cNvPr id="21" name="Prostokąt zaokrąglony 20">
            <a:extLst>
              <a:ext uri="{FF2B5EF4-FFF2-40B4-BE49-F238E27FC236}">
                <a16:creationId xmlns:a16="http://schemas.microsoft.com/office/drawing/2014/main" id="{7DBAA006-EF3D-0EE8-98CA-980F78BB1DBB}"/>
              </a:ext>
            </a:extLst>
          </p:cNvPr>
          <p:cNvSpPr/>
          <p:nvPr/>
        </p:nvSpPr>
        <p:spPr>
          <a:xfrm>
            <a:off x="4401123" y="3077345"/>
            <a:ext cx="3337410" cy="3179164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  <a:effectLst>
            <a:outerShdw blurRad="385049" sx="103293" sy="103293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>
              <a:lnSpc>
                <a:spcPct val="110000"/>
              </a:lnSpc>
              <a:spcAft>
                <a:spcPts val="2300"/>
              </a:spcAft>
              <a:buSzPct val="100000"/>
              <a:defRPr/>
            </a:pPr>
            <a:r>
              <a:rPr lang="en-US" sz="2400" b="1" noProof="1">
                <a:solidFill>
                  <a:srgbClr val="000000"/>
                </a:solidFill>
                <a:latin typeface="Syne SemiBold" pitchFamily="2" charset="0"/>
              </a:rPr>
              <a:t>Content Marketing</a:t>
            </a:r>
          </a:p>
          <a:p>
            <a:pPr lvl="0">
              <a:lnSpc>
                <a:spcPct val="110000"/>
              </a:lnSpc>
              <a:spcAft>
                <a:spcPts val="2300"/>
              </a:spcAft>
              <a:buSzPct val="100000"/>
              <a:defRPr/>
            </a:pPr>
            <a:r>
              <a:rPr lang="en-US" noProof="1">
                <a:solidFill>
                  <a:srgbClr val="000000"/>
                </a:solidFill>
                <a:latin typeface="Syne Medium" pitchFamily="2" charset="0"/>
              </a:rPr>
              <a:t>Artykuły, materiały wideo. Dostarczymy wartościo-wych informacji oraz zbudujemy kontekst </a:t>
            </a:r>
            <a:br>
              <a:rPr lang="en-US" noProof="1">
                <a:solidFill>
                  <a:srgbClr val="000000"/>
                </a:solidFill>
                <a:latin typeface="Syne Medium" pitchFamily="2" charset="0"/>
              </a:rPr>
            </a:br>
            <a:r>
              <a:rPr lang="en-US" noProof="1">
                <a:solidFill>
                  <a:srgbClr val="000000"/>
                </a:solidFill>
                <a:latin typeface="Syne Medium" pitchFamily="2" charset="0"/>
              </a:rPr>
              <a:t>i narrację dla marki.</a:t>
            </a:r>
          </a:p>
        </p:txBody>
      </p:sp>
      <p:sp>
        <p:nvSpPr>
          <p:cNvPr id="23" name="Prostokąt zaokrąglony 22">
            <a:extLst>
              <a:ext uri="{FF2B5EF4-FFF2-40B4-BE49-F238E27FC236}">
                <a16:creationId xmlns:a16="http://schemas.microsoft.com/office/drawing/2014/main" id="{2FFD29CD-E7CE-282B-0C8E-540CA616FC34}"/>
              </a:ext>
            </a:extLst>
          </p:cNvPr>
          <p:cNvSpPr/>
          <p:nvPr/>
        </p:nvSpPr>
        <p:spPr>
          <a:xfrm>
            <a:off x="8211123" y="3077345"/>
            <a:ext cx="3337410" cy="2375188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  <a:effectLst>
            <a:outerShdw blurRad="385049" sx="103293" sy="103293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>
              <a:lnSpc>
                <a:spcPct val="110000"/>
              </a:lnSpc>
              <a:spcAft>
                <a:spcPts val="2300"/>
              </a:spcAft>
              <a:buSzPct val="100000"/>
              <a:defRPr/>
            </a:pPr>
            <a:r>
              <a:rPr lang="en-US" sz="2400" b="1" noProof="1">
                <a:solidFill>
                  <a:srgbClr val="000000"/>
                </a:solidFill>
                <a:latin typeface="Syne SemiBold" pitchFamily="2" charset="0"/>
              </a:rPr>
              <a:t>Social Media</a:t>
            </a:r>
          </a:p>
          <a:p>
            <a:pPr lvl="0" defTabSz="1371600">
              <a:lnSpc>
                <a:spcPct val="110000"/>
              </a:lnSpc>
              <a:spcAft>
                <a:spcPts val="2300"/>
              </a:spcAft>
              <a:buSzPct val="100000"/>
              <a:defRPr/>
            </a:pPr>
            <a:r>
              <a:rPr lang="en-US" noProof="1">
                <a:solidFill>
                  <a:srgbClr val="000000"/>
                </a:solidFill>
                <a:latin typeface="Syne Medium" pitchFamily="2" charset="0"/>
              </a:rPr>
              <a:t>Wykorzystamy siłę naszych marek w social mediach, aby zwiększyć oddziaływanie akcji.</a:t>
            </a:r>
          </a:p>
        </p:txBody>
      </p:sp>
      <p:sp>
        <p:nvSpPr>
          <p:cNvPr id="24" name="Prostokąt zaokrąglony 23">
            <a:extLst>
              <a:ext uri="{FF2B5EF4-FFF2-40B4-BE49-F238E27FC236}">
                <a16:creationId xmlns:a16="http://schemas.microsoft.com/office/drawing/2014/main" id="{9C858778-EB88-1092-CD4D-1BBC2C8514D3}"/>
              </a:ext>
            </a:extLst>
          </p:cNvPr>
          <p:cNvSpPr/>
          <p:nvPr/>
        </p:nvSpPr>
        <p:spPr>
          <a:xfrm>
            <a:off x="11987256" y="2586278"/>
            <a:ext cx="2575412" cy="2866255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  <a:effectLst>
            <a:outerShdw blurRad="385049" sx="103293" sy="103293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>
              <a:lnSpc>
                <a:spcPct val="110000"/>
              </a:lnSpc>
              <a:spcAft>
                <a:spcPts val="2300"/>
              </a:spcAft>
              <a:buSzPct val="100000"/>
              <a:defRPr/>
            </a:pPr>
            <a:r>
              <a:rPr lang="en-US" sz="2400" b="1" noProof="1">
                <a:solidFill>
                  <a:srgbClr val="000000"/>
                </a:solidFill>
                <a:latin typeface="Syne SemiBold"/>
              </a:rPr>
              <a:t>Cykl video podcastów</a:t>
            </a:r>
          </a:p>
          <a:p>
            <a:pPr lvl="0" defTabSz="1371600">
              <a:lnSpc>
                <a:spcPct val="110000"/>
              </a:lnSpc>
              <a:spcAft>
                <a:spcPts val="1100"/>
              </a:spcAft>
              <a:buSzPct val="100000"/>
              <a:defRPr/>
            </a:pPr>
            <a:r>
              <a:rPr lang="en-US" noProof="1">
                <a:solidFill>
                  <a:srgbClr val="000000"/>
                </a:solidFill>
                <a:latin typeface="Syne Medium"/>
              </a:rPr>
              <a:t>Dzięki czemu zwiększymy ekspercki wymiar udziału Sponsora.</a:t>
            </a:r>
          </a:p>
        </p:txBody>
      </p:sp>
      <p:sp>
        <p:nvSpPr>
          <p:cNvPr id="25" name="Prostokąt zaokrąglony 24">
            <a:extLst>
              <a:ext uri="{FF2B5EF4-FFF2-40B4-BE49-F238E27FC236}">
                <a16:creationId xmlns:a16="http://schemas.microsoft.com/office/drawing/2014/main" id="{A5B5C694-74DE-D207-8C2F-3B29C1A97004}"/>
              </a:ext>
            </a:extLst>
          </p:cNvPr>
          <p:cNvSpPr/>
          <p:nvPr/>
        </p:nvSpPr>
        <p:spPr>
          <a:xfrm>
            <a:off x="2487757" y="6631029"/>
            <a:ext cx="2575412" cy="2866255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  <a:effectLst>
            <a:outerShdw blurRad="385049" sx="103293" sy="103293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>
              <a:lnSpc>
                <a:spcPct val="110000"/>
              </a:lnSpc>
              <a:spcAft>
                <a:spcPts val="1100"/>
              </a:spcAft>
              <a:buSzPct val="100000"/>
            </a:pPr>
            <a:r>
              <a:rPr lang="en-US" sz="2400" noProof="1">
                <a:solidFill>
                  <a:srgbClr val="000000"/>
                </a:solidFill>
                <a:latin typeface="Syne Medium" pitchFamily="2" charset="0"/>
              </a:rPr>
              <a:t>Zamknięte spotkania młodej elity biznesu </a:t>
            </a:r>
            <a:br>
              <a:rPr lang="en-US" sz="2400" noProof="1">
                <a:solidFill>
                  <a:srgbClr val="000000"/>
                </a:solidFill>
                <a:latin typeface="Syne Medium" pitchFamily="2" charset="0"/>
              </a:rPr>
            </a:br>
            <a:r>
              <a:rPr lang="en-US" sz="2400" noProof="1">
                <a:solidFill>
                  <a:srgbClr val="000000"/>
                </a:solidFill>
                <a:latin typeface="Syne Medium" pitchFamily="2" charset="0"/>
              </a:rPr>
              <a:t>w Polsce.</a:t>
            </a:r>
          </a:p>
        </p:txBody>
      </p:sp>
      <p:sp>
        <p:nvSpPr>
          <p:cNvPr id="26" name="Prostokąt zaokrąglony 25">
            <a:extLst>
              <a:ext uri="{FF2B5EF4-FFF2-40B4-BE49-F238E27FC236}">
                <a16:creationId xmlns:a16="http://schemas.microsoft.com/office/drawing/2014/main" id="{708A8D25-D259-C381-1F78-E530CACC80AC}"/>
              </a:ext>
            </a:extLst>
          </p:cNvPr>
          <p:cNvSpPr/>
          <p:nvPr/>
        </p:nvSpPr>
        <p:spPr>
          <a:xfrm>
            <a:off x="5806690" y="6647963"/>
            <a:ext cx="3760162" cy="2375189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  <a:effectLst>
            <a:outerShdw blurRad="385049" sx="103293" sy="103293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 defTabSz="1371600">
              <a:lnSpc>
                <a:spcPct val="110000"/>
              </a:lnSpc>
              <a:spcAft>
                <a:spcPts val="1100"/>
              </a:spcAft>
              <a:buSzPct val="100000"/>
              <a:defRPr/>
            </a:pPr>
            <a:r>
              <a:rPr lang="en-US" sz="2000" noProof="1">
                <a:solidFill>
                  <a:schemeClr val="tx1"/>
                </a:solidFill>
                <a:latin typeface="Syne Medium" pitchFamily="2" charset="0"/>
              </a:rPr>
              <a:t>Możliwość wykorzystania wybranych świadczeń marketingowych </a:t>
            </a:r>
            <a:br>
              <a:rPr lang="en-US" sz="2000" noProof="1">
                <a:solidFill>
                  <a:srgbClr val="000000"/>
                </a:solidFill>
                <a:latin typeface="Syne Medium" pitchFamily="2" charset="0"/>
              </a:rPr>
            </a:br>
            <a:r>
              <a:rPr lang="en-US" sz="2000" noProof="1">
                <a:solidFill>
                  <a:schemeClr val="tx1"/>
                </a:solidFill>
                <a:latin typeface="Syne Medium" pitchFamily="2" charset="0"/>
              </a:rPr>
              <a:t>z gwarancją wyłączności </a:t>
            </a:r>
            <a:br>
              <a:rPr lang="en-US" sz="2000" noProof="1">
                <a:solidFill>
                  <a:schemeClr val="tx1"/>
                </a:solidFill>
                <a:latin typeface="Syne Medium" pitchFamily="2" charset="0"/>
              </a:rPr>
            </a:br>
            <a:r>
              <a:rPr lang="en-US" sz="2000" noProof="1">
                <a:solidFill>
                  <a:schemeClr val="tx1"/>
                </a:solidFill>
                <a:latin typeface="Syne Medium" pitchFamily="2" charset="0"/>
              </a:rPr>
              <a:t>w określonych obszarach.</a:t>
            </a:r>
          </a:p>
        </p:txBody>
      </p:sp>
      <p:sp>
        <p:nvSpPr>
          <p:cNvPr id="27" name="Prostokąt zaokrąglony 26">
            <a:extLst>
              <a:ext uri="{FF2B5EF4-FFF2-40B4-BE49-F238E27FC236}">
                <a16:creationId xmlns:a16="http://schemas.microsoft.com/office/drawing/2014/main" id="{4C5ED531-B85C-30B3-BEE7-FBDF273E63DA}"/>
              </a:ext>
            </a:extLst>
          </p:cNvPr>
          <p:cNvSpPr/>
          <p:nvPr/>
        </p:nvSpPr>
        <p:spPr>
          <a:xfrm>
            <a:off x="10107175" y="5833723"/>
            <a:ext cx="3760162" cy="3663561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  <a:effectLst>
            <a:outerShdw blurRad="385049" sx="103293" sy="103293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>
              <a:lnSpc>
                <a:spcPct val="110000"/>
              </a:lnSpc>
              <a:spcAft>
                <a:spcPts val="2300"/>
              </a:spcAft>
              <a:buSzPct val="100000"/>
              <a:defRPr/>
            </a:pPr>
            <a:r>
              <a:rPr lang="en-US" sz="2400" b="1" noProof="1">
                <a:solidFill>
                  <a:srgbClr val="000000"/>
                </a:solidFill>
                <a:latin typeface="Syne SemiBold" pitchFamily="2" charset="0"/>
              </a:rPr>
              <a:t>Platforma </a:t>
            </a:r>
            <a:br>
              <a:rPr lang="en-US" sz="2400" b="1" noProof="1">
                <a:solidFill>
                  <a:srgbClr val="000000"/>
                </a:solidFill>
                <a:latin typeface="Syne SemiBold" pitchFamily="2" charset="0"/>
              </a:rPr>
            </a:br>
            <a:r>
              <a:rPr lang="en-US" sz="2400" b="1" noProof="1">
                <a:solidFill>
                  <a:srgbClr val="000000"/>
                </a:solidFill>
                <a:latin typeface="Syne SemiBold" pitchFamily="2" charset="0"/>
              </a:rPr>
              <a:t>30 przed 30 Forbes</a:t>
            </a:r>
          </a:p>
          <a:p>
            <a:pPr lvl="0">
              <a:lnSpc>
                <a:spcPct val="110000"/>
              </a:lnSpc>
              <a:spcAft>
                <a:spcPts val="1100"/>
              </a:spcAft>
              <a:buSzPct val="100000"/>
            </a:pPr>
            <a:r>
              <a:rPr lang="en-US" noProof="1">
                <a:solidFill>
                  <a:srgbClr val="000000"/>
                </a:solidFill>
                <a:latin typeface="Syne Medium" pitchFamily="2" charset="0"/>
              </a:rPr>
              <a:t>Przestrzeń dla wszystkich działań związanych </a:t>
            </a:r>
            <a:br>
              <a:rPr lang="en-US" noProof="1">
                <a:solidFill>
                  <a:srgbClr val="000000"/>
                </a:solidFill>
                <a:latin typeface="Syne Medium" pitchFamily="2" charset="0"/>
              </a:rPr>
            </a:br>
            <a:r>
              <a:rPr lang="en-US" noProof="1">
                <a:solidFill>
                  <a:srgbClr val="000000"/>
                </a:solidFill>
                <a:latin typeface="Syne Medium" pitchFamily="2" charset="0"/>
              </a:rPr>
              <a:t>z wydarzeniem – miejsce, </a:t>
            </a:r>
            <a:br>
              <a:rPr lang="en-US" noProof="1">
                <a:solidFill>
                  <a:srgbClr val="000000"/>
                </a:solidFill>
                <a:latin typeface="Syne Medium" pitchFamily="2" charset="0"/>
              </a:rPr>
            </a:br>
            <a:r>
              <a:rPr lang="en-US" noProof="1">
                <a:solidFill>
                  <a:srgbClr val="000000"/>
                </a:solidFill>
                <a:latin typeface="Syne Medium" pitchFamily="2" charset="0"/>
              </a:rPr>
              <a:t>w którym użytkownicy znajdą wszystkie materiały merytoryczne i promocyjne dotyczące 30 przed 30.</a:t>
            </a:r>
          </a:p>
        </p:txBody>
      </p:sp>
      <p:sp>
        <p:nvSpPr>
          <p:cNvPr id="28" name="Prostokąt zaokrąglony 27">
            <a:extLst>
              <a:ext uri="{FF2B5EF4-FFF2-40B4-BE49-F238E27FC236}">
                <a16:creationId xmlns:a16="http://schemas.microsoft.com/office/drawing/2014/main" id="{B3014DB0-5CF2-106E-6EC9-A797569CAF14}"/>
              </a:ext>
            </a:extLst>
          </p:cNvPr>
          <p:cNvSpPr/>
          <p:nvPr/>
        </p:nvSpPr>
        <p:spPr>
          <a:xfrm>
            <a:off x="14444134" y="5826886"/>
            <a:ext cx="3081866" cy="2866255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  <a:effectLst>
            <a:outerShdw blurRad="385049" sx="103293" sy="103293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ctr"/>
          <a:lstStyle/>
          <a:p>
            <a:pPr lvl="0" defTabSz="1371600">
              <a:lnSpc>
                <a:spcPct val="110000"/>
              </a:lnSpc>
              <a:spcAft>
                <a:spcPts val="1100"/>
              </a:spcAft>
              <a:buSzPct val="100000"/>
              <a:defRPr/>
            </a:pPr>
            <a:r>
              <a:rPr lang="en-US" sz="2800" noProof="1">
                <a:solidFill>
                  <a:schemeClr val="tx1"/>
                </a:solidFill>
                <a:latin typeface="Syne Medium"/>
              </a:rPr>
              <a:t>Zapewniamy spójność komunikacyjną </a:t>
            </a:r>
            <a:br>
              <a:rPr lang="en-US" sz="2800" noProof="1">
                <a:latin typeface="Syne Medium" pitchFamily="2" charset="0"/>
              </a:rPr>
            </a:br>
            <a:r>
              <a:rPr lang="en-US" sz="2800" noProof="1">
                <a:solidFill>
                  <a:schemeClr val="tx1"/>
                </a:solidFill>
                <a:latin typeface="Syne Medium"/>
              </a:rPr>
              <a:t>i widoczność marki Sponsora.</a:t>
            </a:r>
          </a:p>
        </p:txBody>
      </p:sp>
    </p:spTree>
    <p:extLst>
      <p:ext uri="{BB962C8B-B14F-4D97-AF65-F5344CB8AC3E}">
        <p14:creationId xmlns:p14="http://schemas.microsoft.com/office/powerpoint/2010/main" val="90762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11D891-7BAF-460C-5175-3B6A205AE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A-klasowa powierzchnia biurowa - prestiżowy biurowiec warszawa">
            <a:extLst>
              <a:ext uri="{FF2B5EF4-FFF2-40B4-BE49-F238E27FC236}">
                <a16:creationId xmlns:a16="http://schemas.microsoft.com/office/drawing/2014/main" id="{E4ABE161-A767-2C9E-5185-460BEC2924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98" t="29176" r="7165" b="-148"/>
          <a:stretch>
            <a:fillRect/>
          </a:stretch>
        </p:blipFill>
        <p:spPr>
          <a:xfrm>
            <a:off x="0" y="2606007"/>
            <a:ext cx="18288000" cy="7698596"/>
          </a:xfrm>
          <a:prstGeom prst="round2SameRect">
            <a:avLst>
              <a:gd name="adj1" fmla="val 12488"/>
              <a:gd name="adj2" fmla="val 0"/>
            </a:avLst>
          </a:prstGeom>
        </p:spPr>
      </p:pic>
      <p:sp>
        <p:nvSpPr>
          <p:cNvPr id="11" name="Tytuł 10">
            <a:extLst>
              <a:ext uri="{FF2B5EF4-FFF2-40B4-BE49-F238E27FC236}">
                <a16:creationId xmlns:a16="http://schemas.microsoft.com/office/drawing/2014/main" id="{D22DA124-5BCE-29AD-7A24-132E35D6F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noProof="1">
                <a:ea typeface="Calibri" panose="020F0502020204030204" pitchFamily="34" charset="0"/>
                <a:cs typeface="Calibri" panose="020F0502020204030204" pitchFamily="34" charset="0"/>
              </a:rPr>
              <a:t>The Tides </a:t>
            </a:r>
            <a:br>
              <a:rPr lang="en-US" sz="5400" noProof="1"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5400" noProof="1">
                <a:ea typeface="Calibri" panose="020F0502020204030204" pitchFamily="34" charset="0"/>
                <a:cs typeface="Calibri" panose="020F0502020204030204" pitchFamily="34" charset="0"/>
              </a:rPr>
              <a:t>Wioślarska 8, Warszawa</a:t>
            </a:r>
            <a:br>
              <a:rPr lang="en-US" sz="5400" noProof="1"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5400" noProof="1"/>
            </a:br>
            <a:endParaRPr lang="pl-PL" sz="5400"/>
          </a:p>
        </p:txBody>
      </p:sp>
      <p:pic>
        <p:nvPicPr>
          <p:cNvPr id="9" name="Grafika 8" hidden="1">
            <a:extLst>
              <a:ext uri="{FF2B5EF4-FFF2-40B4-BE49-F238E27FC236}">
                <a16:creationId xmlns:a16="http://schemas.microsoft.com/office/drawing/2014/main" id="{83CE0824-8141-5E7E-E7AF-980C8E56A5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90973" y="361036"/>
            <a:ext cx="2427581" cy="1278856"/>
          </a:xfrm>
          <a:prstGeom prst="rect">
            <a:avLst/>
          </a:prstGeom>
        </p:spPr>
      </p:pic>
      <p:pic>
        <p:nvPicPr>
          <p:cNvPr id="6" name="Grafika 5" hidden="1">
            <a:extLst>
              <a:ext uri="{FF2B5EF4-FFF2-40B4-BE49-F238E27FC236}">
                <a16:creationId xmlns:a16="http://schemas.microsoft.com/office/drawing/2014/main" id="{B6C1A6FC-681B-9526-381B-22A2AB04D2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25165" y="1714042"/>
            <a:ext cx="5548286" cy="5482626"/>
          </a:xfrm>
          <a:prstGeom prst="rect">
            <a:avLst/>
          </a:prstGeom>
        </p:spPr>
      </p:pic>
      <p:pic>
        <p:nvPicPr>
          <p:cNvPr id="7" name="Grafika 6" hidden="1">
            <a:extLst>
              <a:ext uri="{FF2B5EF4-FFF2-40B4-BE49-F238E27FC236}">
                <a16:creationId xmlns:a16="http://schemas.microsoft.com/office/drawing/2014/main" id="{26E6C9B3-FE5B-1224-8CDD-70170C0385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777565" y="1866442"/>
            <a:ext cx="5548286" cy="548262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6936AA8D-56EC-E9CB-B69E-F2B7E36A157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352" b="64148"/>
          <a:stretch>
            <a:fillRect/>
          </a:stretch>
        </p:blipFill>
        <p:spPr>
          <a:xfrm>
            <a:off x="-1" y="7930964"/>
            <a:ext cx="18288000" cy="2357624"/>
          </a:xfrm>
          <a:custGeom>
            <a:avLst/>
            <a:gdLst>
              <a:gd name="csX0" fmla="*/ 0 w 18288000"/>
              <a:gd name="csY0" fmla="*/ 265909 h 2357624"/>
              <a:gd name="csX1" fmla="*/ 4373022 w 18288000"/>
              <a:gd name="csY1" fmla="*/ 265909 h 2357624"/>
              <a:gd name="csX2" fmla="*/ 4835291 w 18288000"/>
              <a:gd name="csY2" fmla="*/ 963201 h 2357624"/>
              <a:gd name="csX3" fmla="*/ 4248583 w 18288000"/>
              <a:gd name="csY3" fmla="*/ 2357624 h 2357624"/>
              <a:gd name="csX4" fmla="*/ 0 w 18288000"/>
              <a:gd name="csY4" fmla="*/ 2357624 h 2357624"/>
              <a:gd name="csX5" fmla="*/ 6587779 w 18288000"/>
              <a:gd name="csY5" fmla="*/ 242136 h 2357624"/>
              <a:gd name="csX6" fmla="*/ 6872682 w 18288000"/>
              <a:gd name="csY6" fmla="*/ 297378 h 2357624"/>
              <a:gd name="csX7" fmla="*/ 7843056 w 18288000"/>
              <a:gd name="csY7" fmla="*/ 641697 h 2357624"/>
              <a:gd name="csX8" fmla="*/ 8497303 w 18288000"/>
              <a:gd name="csY8" fmla="*/ 2027888 h 2357624"/>
              <a:gd name="csX9" fmla="*/ 8378090 w 18288000"/>
              <a:gd name="csY9" fmla="*/ 2357624 h 2357624"/>
              <a:gd name="csX10" fmla="*/ 5098782 w 18288000"/>
              <a:gd name="csY10" fmla="*/ 2357624 h 2357624"/>
              <a:gd name="csX11" fmla="*/ 5636472 w 18288000"/>
              <a:gd name="csY11" fmla="*/ 880596 h 2357624"/>
              <a:gd name="csX12" fmla="*/ 6587779 w 18288000"/>
              <a:gd name="csY12" fmla="*/ 242136 h 2357624"/>
              <a:gd name="csX13" fmla="*/ 13971989 w 18288000"/>
              <a:gd name="csY13" fmla="*/ 0 h 2357624"/>
              <a:gd name="csX14" fmla="*/ 15918497 w 18288000"/>
              <a:gd name="csY14" fmla="*/ 462064 h 2357624"/>
              <a:gd name="csX15" fmla="*/ 16629057 w 18288000"/>
              <a:gd name="csY15" fmla="*/ 413812 h 2357624"/>
              <a:gd name="csX16" fmla="*/ 17930220 w 18288000"/>
              <a:gd name="csY16" fmla="*/ 0 h 2357624"/>
              <a:gd name="csX17" fmla="*/ 18178848 w 18288000"/>
              <a:gd name="csY17" fmla="*/ 11775 h 2357624"/>
              <a:gd name="csX18" fmla="*/ 18288000 w 18288000"/>
              <a:gd name="csY18" fmla="*/ 27716 h 2357624"/>
              <a:gd name="csX19" fmla="*/ 18288000 w 18288000"/>
              <a:gd name="csY19" fmla="*/ 1701787 h 2357624"/>
              <a:gd name="csX20" fmla="*/ 18262816 w 18288000"/>
              <a:gd name="csY20" fmla="*/ 1680985 h 2357624"/>
              <a:gd name="csX21" fmla="*/ 17944624 w 18288000"/>
              <a:gd name="csY21" fmla="*/ 1583656 h 2357624"/>
              <a:gd name="csX22" fmla="*/ 17375496 w 18288000"/>
              <a:gd name="csY22" fmla="*/ 2153500 h 2357624"/>
              <a:gd name="csX23" fmla="*/ 17387060 w 18288000"/>
              <a:gd name="csY23" fmla="*/ 2268335 h 2357624"/>
              <a:gd name="csX24" fmla="*/ 17414746 w 18288000"/>
              <a:gd name="csY24" fmla="*/ 2357624 h 2357624"/>
              <a:gd name="csX25" fmla="*/ 10408997 w 18288000"/>
              <a:gd name="csY25" fmla="*/ 2357624 h 2357624"/>
              <a:gd name="csX26" fmla="*/ 10492068 w 18288000"/>
              <a:gd name="csY26" fmla="*/ 2159597 h 2357624"/>
              <a:gd name="csX27" fmla="*/ 11087322 w 18288000"/>
              <a:gd name="csY27" fmla="*/ 1228323 h 2357624"/>
              <a:gd name="csX28" fmla="*/ 13971989 w 18288000"/>
              <a:gd name="csY28" fmla="*/ 0 h 23576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18288000" h="2357624">
                <a:moveTo>
                  <a:pt x="0" y="265909"/>
                </a:moveTo>
                <a:lnTo>
                  <a:pt x="4373022" y="265909"/>
                </a:lnTo>
                <a:cubicBezTo>
                  <a:pt x="4731837" y="265909"/>
                  <a:pt x="4974627" y="631994"/>
                  <a:pt x="4835291" y="963201"/>
                </a:cubicBezTo>
                <a:lnTo>
                  <a:pt x="4248583" y="2357624"/>
                </a:lnTo>
                <a:lnTo>
                  <a:pt x="0" y="2357624"/>
                </a:lnTo>
                <a:close/>
                <a:moveTo>
                  <a:pt x="6587779" y="242136"/>
                </a:moveTo>
                <a:cubicBezTo>
                  <a:pt x="6682652" y="246011"/>
                  <a:pt x="6778543" y="263992"/>
                  <a:pt x="6872682" y="297378"/>
                </a:cubicBezTo>
                <a:lnTo>
                  <a:pt x="7843056" y="641697"/>
                </a:lnTo>
                <a:cubicBezTo>
                  <a:pt x="8407469" y="842047"/>
                  <a:pt x="8701069" y="1464076"/>
                  <a:pt x="8497303" y="2027888"/>
                </a:cubicBezTo>
                <a:lnTo>
                  <a:pt x="8378090" y="2357624"/>
                </a:lnTo>
                <a:lnTo>
                  <a:pt x="5098782" y="2357624"/>
                </a:lnTo>
                <a:lnTo>
                  <a:pt x="5636472" y="880596"/>
                </a:lnTo>
                <a:cubicBezTo>
                  <a:pt x="5784581" y="473422"/>
                  <a:pt x="6176655" y="225344"/>
                  <a:pt x="6587779" y="242136"/>
                </a:cubicBezTo>
                <a:close/>
                <a:moveTo>
                  <a:pt x="13971989" y="0"/>
                </a:moveTo>
                <a:cubicBezTo>
                  <a:pt x="14717383" y="0"/>
                  <a:pt x="15366130" y="153934"/>
                  <a:pt x="15918497" y="462064"/>
                </a:cubicBezTo>
                <a:cubicBezTo>
                  <a:pt x="16143477" y="587676"/>
                  <a:pt x="16419791" y="564337"/>
                  <a:pt x="16629057" y="413812"/>
                </a:cubicBezTo>
                <a:cubicBezTo>
                  <a:pt x="16993896" y="151574"/>
                  <a:pt x="17443856" y="0"/>
                  <a:pt x="17930220" y="0"/>
                </a:cubicBezTo>
                <a:cubicBezTo>
                  <a:pt x="18015196" y="0"/>
                  <a:pt x="18098096" y="3999"/>
                  <a:pt x="18178848" y="11775"/>
                </a:cubicBezTo>
                <a:lnTo>
                  <a:pt x="18288000" y="27716"/>
                </a:lnTo>
                <a:lnTo>
                  <a:pt x="18288000" y="1701787"/>
                </a:lnTo>
                <a:lnTo>
                  <a:pt x="18262816" y="1680985"/>
                </a:lnTo>
                <a:cubicBezTo>
                  <a:pt x="18171984" y="1619538"/>
                  <a:pt x="18062484" y="1583656"/>
                  <a:pt x="17944624" y="1583656"/>
                </a:cubicBezTo>
                <a:cubicBezTo>
                  <a:pt x="17630336" y="1583656"/>
                  <a:pt x="17375496" y="1838814"/>
                  <a:pt x="17375496" y="2153500"/>
                </a:cubicBezTo>
                <a:cubicBezTo>
                  <a:pt x="17375496" y="2192836"/>
                  <a:pt x="17379478" y="2231241"/>
                  <a:pt x="17387060" y="2268335"/>
                </a:cubicBezTo>
                <a:lnTo>
                  <a:pt x="17414746" y="2357624"/>
                </a:lnTo>
                <a:lnTo>
                  <a:pt x="10408997" y="2357624"/>
                </a:lnTo>
                <a:lnTo>
                  <a:pt x="10492068" y="2159597"/>
                </a:lnTo>
                <a:cubicBezTo>
                  <a:pt x="10650196" y="1815147"/>
                  <a:pt x="10848592" y="1504722"/>
                  <a:pt x="11087322" y="1228323"/>
                </a:cubicBezTo>
                <a:cubicBezTo>
                  <a:pt x="11794477" y="409616"/>
                  <a:pt x="12755945" y="0"/>
                  <a:pt x="13971989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19357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5DCB47-6FEE-7754-9699-07E7568B1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Obraz 19">
            <a:extLst>
              <a:ext uri="{FF2B5EF4-FFF2-40B4-BE49-F238E27FC236}">
                <a16:creationId xmlns:a16="http://schemas.microsoft.com/office/drawing/2014/main" id="{E44115CE-0452-F5ED-DE29-0D2C3771F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94"/>
            <a:ext cx="18288000" cy="10287001"/>
          </a:xfrm>
          <a:prstGeom prst="rect">
            <a:avLst/>
          </a:prstGeom>
        </p:spPr>
      </p:pic>
      <p:sp>
        <p:nvSpPr>
          <p:cNvPr id="11" name="Podtytuł 9">
            <a:extLst>
              <a:ext uri="{FF2B5EF4-FFF2-40B4-BE49-F238E27FC236}">
                <a16:creationId xmlns:a16="http://schemas.microsoft.com/office/drawing/2014/main" id="{34405CA0-E546-725D-F573-458C670C4E5B}"/>
              </a:ext>
            </a:extLst>
          </p:cNvPr>
          <p:cNvSpPr txBox="1">
            <a:spLocks/>
          </p:cNvSpPr>
          <p:nvPr/>
        </p:nvSpPr>
        <p:spPr>
          <a:xfrm>
            <a:off x="742450" y="5474533"/>
            <a:ext cx="6941720" cy="14584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4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8000" b="1" noProof="1">
                <a:solidFill>
                  <a:schemeClr val="tx1"/>
                </a:solidFill>
                <a:latin typeface="Syne SemiBold" pitchFamily="2" charset="0"/>
              </a:rPr>
              <a:t>Propozycja współpracy</a:t>
            </a:r>
          </a:p>
        </p:txBody>
      </p:sp>
      <p:sp>
        <p:nvSpPr>
          <p:cNvPr id="6" name="Podtytuł 9">
            <a:extLst>
              <a:ext uri="{FF2B5EF4-FFF2-40B4-BE49-F238E27FC236}">
                <a16:creationId xmlns:a16="http://schemas.microsoft.com/office/drawing/2014/main" id="{0B2B2701-9284-310B-CAB9-FE3E6BC2F6F5}"/>
              </a:ext>
            </a:extLst>
          </p:cNvPr>
          <p:cNvSpPr txBox="1">
            <a:spLocks/>
          </p:cNvSpPr>
          <p:nvPr/>
        </p:nvSpPr>
        <p:spPr>
          <a:xfrm>
            <a:off x="822659" y="8109449"/>
            <a:ext cx="5102226" cy="76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4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noProof="1">
                <a:solidFill>
                  <a:schemeClr val="tx1"/>
                </a:solidFill>
                <a:latin typeface="Syne Medium" pitchFamily="2" charset="0"/>
              </a:rPr>
              <a:t>23 WRZEŚNIA</a:t>
            </a:r>
          </a:p>
        </p:txBody>
      </p:sp>
      <p:sp>
        <p:nvSpPr>
          <p:cNvPr id="15" name="Podtytuł 9">
            <a:extLst>
              <a:ext uri="{FF2B5EF4-FFF2-40B4-BE49-F238E27FC236}">
                <a16:creationId xmlns:a16="http://schemas.microsoft.com/office/drawing/2014/main" id="{33F63190-A6AD-C06E-7288-7907DA3E6EA1}"/>
              </a:ext>
            </a:extLst>
          </p:cNvPr>
          <p:cNvSpPr txBox="1">
            <a:spLocks/>
          </p:cNvSpPr>
          <p:nvPr/>
        </p:nvSpPr>
        <p:spPr>
          <a:xfrm>
            <a:off x="742450" y="8871449"/>
            <a:ext cx="6302765" cy="76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4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noProof="1">
                <a:latin typeface="Syne Medium" pitchFamily="2" charset="0"/>
              </a:rPr>
              <a:t>THE TIDES, WIOŚLARSKA 8, WARSZAWA</a:t>
            </a:r>
          </a:p>
        </p:txBody>
      </p:sp>
    </p:spTree>
    <p:extLst>
      <p:ext uri="{BB962C8B-B14F-4D97-AF65-F5344CB8AC3E}">
        <p14:creationId xmlns:p14="http://schemas.microsoft.com/office/powerpoint/2010/main" val="253217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6C12E-3618-38A7-9F7C-221CE32A2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97AE9987-BBDB-E871-2B0C-95B885848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332"/>
          <a:stretch>
            <a:fillRect/>
          </a:stretch>
        </p:blipFill>
        <p:spPr>
          <a:xfrm>
            <a:off x="0" y="0"/>
            <a:ext cx="18288000" cy="10288588"/>
          </a:xfrm>
          <a:prstGeom prst="rect">
            <a:avLst/>
          </a:prstGeom>
        </p:spPr>
      </p:pic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BF812DD1-D6BB-DB44-8DA7-BF402F3414E0}"/>
              </a:ext>
            </a:extLst>
          </p:cNvPr>
          <p:cNvSpPr/>
          <p:nvPr/>
        </p:nvSpPr>
        <p:spPr>
          <a:xfrm>
            <a:off x="12152840" y="1616075"/>
            <a:ext cx="5224464" cy="7308000"/>
          </a:xfrm>
          <a:prstGeom prst="roundRect">
            <a:avLst>
              <a:gd name="adj" fmla="val 7644"/>
            </a:avLst>
          </a:prstGeom>
          <a:solidFill>
            <a:schemeClr val="bg2"/>
          </a:solidFill>
          <a:ln>
            <a:solidFill>
              <a:srgbClr val="ED1C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BD47C07A-F934-5C47-DC4E-36EACD64F334}"/>
              </a:ext>
            </a:extLst>
          </p:cNvPr>
          <p:cNvSpPr/>
          <p:nvPr/>
        </p:nvSpPr>
        <p:spPr>
          <a:xfrm>
            <a:off x="790574" y="1616075"/>
            <a:ext cx="5224464" cy="7308000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1" name="Prostokąt zaokrąglony 10">
            <a:extLst>
              <a:ext uri="{FF2B5EF4-FFF2-40B4-BE49-F238E27FC236}">
                <a16:creationId xmlns:a16="http://schemas.microsoft.com/office/drawing/2014/main" id="{643A3F50-8DFF-DC87-A9C6-50CC8CB24DD0}"/>
              </a:ext>
            </a:extLst>
          </p:cNvPr>
          <p:cNvSpPr/>
          <p:nvPr/>
        </p:nvSpPr>
        <p:spPr>
          <a:xfrm>
            <a:off x="6471707" y="1616075"/>
            <a:ext cx="5224464" cy="7308000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A548139-179D-7442-7583-D0BDE122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1">
                <a:solidFill>
                  <a:schemeClr val="bg1"/>
                </a:solidFill>
                <a:cs typeface="Times New Roman" panose="02020603050405020304" pitchFamily="18" charset="0"/>
              </a:rPr>
              <a:t>Sponsor Strategiczny</a:t>
            </a:r>
            <a:endParaRPr lang="en-US" noProof="1">
              <a:solidFill>
                <a:schemeClr val="bg1"/>
              </a:solidFill>
            </a:endParaRPr>
          </a:p>
        </p:txBody>
      </p:sp>
      <p:graphicFrame>
        <p:nvGraphicFramePr>
          <p:cNvPr id="10" name="Tabela 6">
            <a:extLst>
              <a:ext uri="{FF2B5EF4-FFF2-40B4-BE49-F238E27FC236}">
                <a16:creationId xmlns:a16="http://schemas.microsoft.com/office/drawing/2014/main" id="{EB613B2C-43E9-4D97-FB95-A04CA1D3BA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8775147"/>
              </p:ext>
            </p:extLst>
          </p:nvPr>
        </p:nvGraphicFramePr>
        <p:xfrm>
          <a:off x="790576" y="1616075"/>
          <a:ext cx="16760047" cy="728224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220000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384047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1459482"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</a:rPr>
                        <a:t>przed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 </a:t>
                      </a:r>
                      <a:br>
                        <a:rPr lang="en-US" sz="3600" b="0" i="0" noProof="1">
                          <a:solidFill>
                            <a:srgbClr val="000000"/>
                          </a:solidFill>
                          <a:latin typeface="Syne Medium"/>
                        </a:rPr>
                      </a:b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wydarzeniem</a:t>
                      </a:r>
                    </a:p>
                  </a:txBody>
                  <a:tcPr marL="216000" anchor="ctr"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6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  <a:cs typeface="Arial"/>
                        </a:rPr>
                        <a:t>podczas 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wydarzenia</a:t>
                      </a:r>
                    </a:p>
                  </a:txBody>
                  <a:tcPr marL="216000" anchor="ctr">
                    <a:lnL>
                      <a:noFill/>
                    </a:lnL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Działania reklamowe/natywne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w </a:t>
                      </a:r>
                      <a:r>
                        <a:rPr lang="en-US" sz="2400" b="0" i="0" kern="1200" noProof="1">
                          <a:solidFill>
                            <a:schemeClr val="tx1"/>
                          </a:solidFill>
                          <a:latin typeface="Syne Medium"/>
                          <a:ea typeface="+mn-ea"/>
                          <a:cs typeface="+mn-cs"/>
                        </a:rPr>
                        <a:t>wybranych</a:t>
                      </a: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 mediach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grupy RASP:​</a:t>
                      </a:r>
                    </a:p>
                  </a:txBody>
                  <a:tcPr marL="216000" marR="0" marT="0" marB="0" anchor="ctr">
                    <a:lnL>
                      <a:noFill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5683127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tx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Tytuł </a:t>
                      </a: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Sponsora Strategicznego</a:t>
                      </a: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 rankingu i spotkania </a:t>
                      </a:r>
                      <a:br>
                        <a:rPr lang="en-US" sz="1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– logo i informacja w sekcji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Logo w komunikacji wydarznia (zaproszenia elektorniczne,  kampaniai autopromocyjna, aplikacja eventowa, a</a:t>
                      </a: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genda)</a:t>
                      </a:r>
                      <a:endParaRPr lang="en-US" sz="1400" b="0" i="0" noProof="1">
                        <a:solidFill>
                          <a:schemeClr val="tx1"/>
                        </a:solidFill>
                        <a:latin typeface="Syne Medium"/>
                        <a:ea typeface="Calibri"/>
                        <a:cs typeface="Calibri"/>
                      </a:endParaRP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Dedykowana wirtualna </a:t>
                      </a:r>
                      <a:r>
                        <a:rPr lang="en-US" sz="1400" b="1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wyróżniona</a:t>
                      </a: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 wizytówka w aplikacji eventowej wydarzenia (karty produktów, materiały, osoby kontaktowe) do samodzielnego przygotowania w aplikacji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Dedykowany post na Social Media </a:t>
                      </a: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Przekazanie </a:t>
                      </a: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Calibri"/>
                        </a:rPr>
                        <a:t>10 zaproszeń </a:t>
                      </a: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na spotkanie​</a:t>
                      </a: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u="none" strike="noStrike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Komunikacja mailowa w aplikacji eventowej (promocyjne kampanie mailowe, specjalne oferty)</a:t>
                      </a: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u="none" strike="noStrike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Bannery i pop-upy reklamowe w aplikacji eventowej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Calibri"/>
                        </a:rPr>
                        <a:t>Kanapa Forbesa – rozmowa w programie video </a:t>
                      </a:r>
                      <a:br>
                        <a:rPr lang="en-US" sz="1400" b="1" i="0" noProof="1">
                          <a:solidFill>
                            <a:srgbClr val="000000"/>
                          </a:solidFill>
                          <a:latin typeface="Syne SemiBold"/>
                          <a:ea typeface="Calibri"/>
                          <a:cs typeface="Calibri"/>
                        </a:rPr>
                      </a:b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Calibri"/>
                        </a:rPr>
                        <a:t>z Katarzyną Dębek, redaktorką naczelną Forbes Polska w tematyce związanej z wydarzeniem (zasięg 100 000 VV)</a:t>
                      </a:r>
                    </a:p>
                  </a:txBody>
                  <a:tcPr marL="216000" marR="0"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bg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Wymienienie Sponsora w powitaniu oraz w podziękowaniu </a:t>
                      </a:r>
                      <a:br>
                        <a:rPr lang="en-US" sz="1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Arial"/>
                        </a:rPr>
                      </a:b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przez Prowadzącego (otwarcie i zakończenie części oficjalnej)​</a:t>
                      </a:r>
                    </a:p>
                    <a:p>
                      <a:pPr marL="285750" marR="0" lvl="0" indent="-285750" algn="l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Logo w przestrzeni wydarzenia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Udział przedstawiciela Sponsora w panelu dyskusyjnym podczas wydarzenia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Możliwość budowy strefy Sponsora (zgodnie ze specyfikacją obiektu)​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Udział ekspertów przedstawiciela Sponsora </a:t>
                      </a:r>
                      <a:br>
                        <a:rPr lang="en-US" sz="1400" b="1" i="0" noProof="1">
                          <a:solidFill>
                            <a:srgbClr val="000000"/>
                          </a:solidFill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w prowadzeniu zorganizowanego networkingu moderowanego (do ustalenia grupa tematyczna)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Wystąpienie przedstawiciela Sponsora podczas wydarzenia prezentacja do 7 minut / zamiennie na 7 minutowy powerspeech​ / zamiennie na 7 minutowy fireside czat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Możliwość przyznania i wręczenia przez </a:t>
                      </a:r>
                      <a:br>
                        <a:rPr lang="en-US" sz="1400" b="1" i="0" noProof="1">
                          <a:solidFill>
                            <a:srgbClr val="000000"/>
                          </a:solidFill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Sponsora nagrody specjalnej wybranym </a:t>
                      </a:r>
                      <a:br>
                        <a:rPr lang="en-US" sz="1400" b="1" i="0" noProof="1">
                          <a:solidFill>
                            <a:srgbClr val="000000"/>
                          </a:solidFill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laureatom rankingu</a:t>
                      </a: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bg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2 x </a:t>
                      </a: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Video Social Boost – materiał typu rolka dedykowany social mediom nagrywany w pionie do 60 s. – z pytaniami związanymi z wydarzeniem </a:t>
                      </a: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(zasięg 200 000 VV) </a:t>
                      </a:r>
                    </a:p>
                    <a:p>
                      <a:pPr marL="28575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Logo </a:t>
                      </a:r>
                      <a:r>
                        <a:rPr lang="pl-PL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Sponsora</a:t>
                      </a: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a w mailingu z podziękowaniami, wysyłanym </a:t>
                      </a:r>
                      <a:br>
                        <a:rPr lang="en-US" sz="1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Arial"/>
                        </a:rPr>
                      </a:b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do uczestników wydarzenia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1 materiał wideo z krótką wypowiedzią przedstawiciela Sponsora nagraną podczas wydarzenia, tzw. setka na ściance – emisja </a:t>
                      </a:r>
                      <a:br>
                        <a:rPr lang="en-US" sz="1400" b="1" i="0" noProof="1">
                          <a:solidFill>
                            <a:srgbClr val="000000"/>
                          </a:solidFill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w materiale natywnym na Forbes.pl, </a:t>
                      </a:r>
                      <a:br>
                        <a:rPr lang="en-US" sz="1400" b="1" i="0" noProof="1">
                          <a:solidFill>
                            <a:srgbClr val="000000"/>
                          </a:solidFill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13 000 UU / 1 artykuł</a:t>
                      </a:r>
                      <a:endParaRPr lang="en-US" sz="1400" b="0" i="0" noProof="1">
                        <a:solidFill>
                          <a:schemeClr val="tx1"/>
                        </a:solidFill>
                        <a:latin typeface="Syne SemiBold"/>
                        <a:ea typeface="Calibri"/>
                        <a:cs typeface="Arial"/>
                      </a:endParaRPr>
                    </a:p>
                    <a:p>
                      <a:pPr marL="28575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Wywiad dedykowany w magazynie Forbes </a:t>
                      </a:r>
                      <a:br>
                        <a:rPr lang="en-US" sz="1400" b="1" i="0" noProof="1">
                          <a:solidFill>
                            <a:srgbClr val="000000"/>
                          </a:solidFill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(3 strony wywiadu + 1 strona reklamowa)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3 x instastory </a:t>
                      </a: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z wydarzenia z oznaczeniem #Sponsora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NBS na Forbes.pl dedykowany - gwarancja </a:t>
                      </a:r>
                      <a:br>
                        <a:rPr lang="en-US" sz="1400" b="1" i="0" noProof="1">
                          <a:solidFill>
                            <a:srgbClr val="000000"/>
                          </a:solidFill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17 000 UU​</a:t>
                      </a: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	</a:t>
                      </a: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	</a:t>
                      </a: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16000" marR="251999" marT="0" marB="0">
                    <a:lnL>
                      <a:noFill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132680">
                <a:tc gridSpan="5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en-US" sz="300" b="0" i="0" noProof="1">
                        <a:solidFill>
                          <a:schemeClr val="tx1"/>
                        </a:solidFill>
                        <a:latin typeface="Syne Medium" pitchFamily="2" charset="0"/>
                        <a:ea typeface="Calibri"/>
                        <a:cs typeface="Calibri"/>
                      </a:endParaRPr>
                    </a:p>
                  </a:txBody>
                  <a:tcPr marL="21600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428625" indent="-428625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16000" marR="0" marT="0" marB="0">
                    <a:lnL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30083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B86CCBF2-4544-1C14-0703-85FEB8942977}"/>
              </a:ext>
            </a:extLst>
          </p:cNvPr>
          <p:cNvSpPr txBox="1"/>
          <p:nvPr/>
        </p:nvSpPr>
        <p:spPr>
          <a:xfrm>
            <a:off x="8010676" y="9190582"/>
            <a:ext cx="9366628" cy="11387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Wartość pakietu               </a:t>
            </a:r>
            <a:r>
              <a:rPr lang="en-US" sz="4000" b="1" noProof="1">
                <a:solidFill>
                  <a:schemeClr val="bg1"/>
                </a:solidFill>
                <a:latin typeface="Syne SemiBold"/>
              </a:rPr>
              <a:t>30</a:t>
            </a:r>
            <a:r>
              <a:rPr kumimoji="0" lang="en-US" sz="40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0 000 </a:t>
            </a:r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PLN</a:t>
            </a:r>
            <a:r>
              <a:rPr kumimoji="0" lang="en-US" sz="28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 NETTO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A0B37FC3-D769-F95E-F16D-510936191E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41340" y="258013"/>
            <a:ext cx="1699371" cy="895233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3E7A871A-3739-9A38-4591-0CDEBDCED4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999435" y="9393283"/>
            <a:ext cx="650567" cy="38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2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D2DA4-FA56-8B6E-FF40-9EFAA9FB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F739953-7979-DD8D-1988-1B568122B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80B5BC7C-18C0-6ABC-B854-0580E604C92C}"/>
              </a:ext>
            </a:extLst>
          </p:cNvPr>
          <p:cNvSpPr/>
          <p:nvPr/>
        </p:nvSpPr>
        <p:spPr>
          <a:xfrm>
            <a:off x="792827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1" name="Prostokąt zaokrąglony 10">
            <a:extLst>
              <a:ext uri="{FF2B5EF4-FFF2-40B4-BE49-F238E27FC236}">
                <a16:creationId xmlns:a16="http://schemas.microsoft.com/office/drawing/2014/main" id="{00761267-9DC7-659A-E7C8-EEF174CC64D0}"/>
              </a:ext>
            </a:extLst>
          </p:cNvPr>
          <p:cNvSpPr/>
          <p:nvPr/>
        </p:nvSpPr>
        <p:spPr>
          <a:xfrm>
            <a:off x="6473960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472E6D47-45E4-4EFE-E455-E11EAE88DBFA}"/>
              </a:ext>
            </a:extLst>
          </p:cNvPr>
          <p:cNvSpPr/>
          <p:nvPr/>
        </p:nvSpPr>
        <p:spPr>
          <a:xfrm>
            <a:off x="12155093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2"/>
          </a:solidFill>
          <a:ln>
            <a:solidFill>
              <a:srgbClr val="ED1C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55EDFC5F-005B-1CFE-22E2-E4CC04378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65" y="667670"/>
            <a:ext cx="16311562" cy="1245798"/>
          </a:xfrm>
        </p:spPr>
        <p:txBody>
          <a:bodyPr>
            <a:normAutofit/>
          </a:bodyPr>
          <a:lstStyle/>
          <a:p>
            <a:r>
              <a:rPr lang="en-US" noProof="1">
                <a:solidFill>
                  <a:schemeClr val="bg1"/>
                </a:solidFill>
                <a:cs typeface="Times New Roman" panose="02020603050405020304" pitchFamily="18" charset="0"/>
              </a:rPr>
              <a:t>Sponsor Główny</a:t>
            </a:r>
            <a:endParaRPr lang="en-US" noProof="1">
              <a:solidFill>
                <a:schemeClr val="bg1"/>
              </a:solidFill>
            </a:endParaRPr>
          </a:p>
        </p:txBody>
      </p:sp>
      <p:graphicFrame>
        <p:nvGraphicFramePr>
          <p:cNvPr id="10" name="Tabela 6">
            <a:extLst>
              <a:ext uri="{FF2B5EF4-FFF2-40B4-BE49-F238E27FC236}">
                <a16:creationId xmlns:a16="http://schemas.microsoft.com/office/drawing/2014/main" id="{9513F91F-055E-5812-EFCC-045E35A2B8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4766202"/>
              </p:ext>
            </p:extLst>
          </p:nvPr>
        </p:nvGraphicFramePr>
        <p:xfrm>
          <a:off x="792829" y="1616075"/>
          <a:ext cx="16760047" cy="6904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220000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384047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1566739"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</a:rPr>
                        <a:t>przed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 </a:t>
                      </a:r>
                      <a:br>
                        <a:rPr lang="en-US" sz="3600" b="0" i="0" noProof="1">
                          <a:solidFill>
                            <a:srgbClr val="000000"/>
                          </a:solidFill>
                          <a:latin typeface="Syne Medium"/>
                        </a:rPr>
                      </a:b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wydarzeniem</a:t>
                      </a:r>
                    </a:p>
                  </a:txBody>
                  <a:tcPr marL="216000" anchor="ctr"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6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  <a:cs typeface="Arial"/>
                        </a:rPr>
                        <a:t>podczas 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wydarzenia</a:t>
                      </a:r>
                    </a:p>
                  </a:txBody>
                  <a:tcPr marL="216000" anchor="ctr">
                    <a:lnL>
                      <a:noFill/>
                    </a:lnL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Działania reklamowe/natywne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w </a:t>
                      </a:r>
                      <a:r>
                        <a:rPr lang="en-US" sz="2400" b="0" i="0" kern="1200" noProof="1">
                          <a:solidFill>
                            <a:schemeClr val="tx1"/>
                          </a:solidFill>
                          <a:latin typeface="Syne Medium"/>
                          <a:ea typeface="+mn-ea"/>
                          <a:cs typeface="+mn-cs"/>
                        </a:rPr>
                        <a:t>wybranych</a:t>
                      </a: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 mediach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grupy RASP:​</a:t>
                      </a:r>
                    </a:p>
                  </a:txBody>
                  <a:tcPr marL="216000" marR="0" marT="0" marB="0" anchor="ctr">
                    <a:lnL>
                      <a:noFill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0080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tx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Tytuł 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Sponsora Głównego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rankingu i spotkania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– logo i informacja w sekcji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Logo w komunikacji wydarznia (zaproszenia elektorniczne,  kampaniai autopromocyjna, aplikacja eventowa, agenda)</a:t>
                      </a: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Dedykowana wirtualna </a:t>
                      </a:r>
                      <a:r>
                        <a:rPr lang="en-US" sz="1400" b="1" i="0" u="none" strike="noStrike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wyróżniona</a:t>
                      </a: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 wizytówka w aplikacji eventowej wydarzenia (karty produktów, materiały, osoby kontaktowe) do samodzielnego przygotowania w aplikacji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Dedykowany post na Social Media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Przekazanie 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6 zaproszeń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na spotkanie​</a:t>
                      </a:r>
                      <a:endParaRPr lang="en-US" sz="1400" b="0" i="0" u="none" strike="noStrike" noProof="1">
                        <a:solidFill>
                          <a:schemeClr val="tx1"/>
                        </a:solidFill>
                        <a:latin typeface="Syne Medium"/>
                        <a:ea typeface="Calibri"/>
                        <a:cs typeface="Arial"/>
                      </a:endParaRP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u="none" strike="noStrike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Komunikacja mailowa w aplikacji eventowej (promocyjne kampanie mailowe, specjalne oferty)</a:t>
                      </a: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u="none" strike="noStrike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Arial"/>
                        </a:rPr>
                        <a:t>Bannery reklamowe w aplikacji eventowej</a:t>
                      </a: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NBS na Forbes.pl dedykowany – gwarancja </a:t>
                      </a:r>
                      <a:b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</a:b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17 000 UU​</a:t>
                      </a:r>
                      <a:endParaRPr lang="en-US" sz="1400" b="1" i="0" noProof="1">
                        <a:latin typeface="Syne SemiBold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en-US" sz="1400" b="0" i="0" noProof="1">
                        <a:latin typeface="Syne Medium" pitchFamily="2" charset="0"/>
                        <a:ea typeface="Calibri"/>
                        <a:cs typeface="Calibri"/>
                      </a:endParaRPr>
                    </a:p>
                  </a:txBody>
                  <a:tcPr marL="216000" marR="0"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bg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Wymienienie Sponsora w powitaniu oraz w podziękowaniu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przez Prowadzącego (otwarcie i zakończenie części oficjalnej) </a:t>
                      </a:r>
                    </a:p>
                    <a:p>
                      <a:pPr marL="285750" marR="0" lvl="0" indent="-285750" algn="l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Logo w przestrzeni wydarzenia​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Udział przedstawiciela Sponsora w panelu dyskusyjnym podczas wydarzenia</a:t>
                      </a:r>
                      <a:endParaRPr lang="en-US" sz="1400" b="0" i="0" noProof="1">
                        <a:latin typeface="Syne Medium"/>
                      </a:endParaRP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Możliwość budowy strefy Sponsora (zgodnie ze specyfikacją obiektu)​</a:t>
                      </a: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Udział ekspertów przedstawiciela Sponsora </a:t>
                      </a:r>
                      <a:b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w zorganizowanym networkingu moderowanym (do ustalenia grupa tematyczna)</a:t>
                      </a: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bg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2 x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Video Social Boost – materiał typu rolka dedykowany social mediom nagrywany w pionie do 60 s. – z pytaniami związanymi z wydarzeniem 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(zasięg 200 000 VV)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Logo </a:t>
                      </a:r>
                      <a:r>
                        <a:rPr lang="pl-PL" sz="1400" b="0" i="0" noProof="1">
                          <a:latin typeface="Syne Medium"/>
                          <a:ea typeface="Calibri"/>
                          <a:cs typeface="Arial"/>
                        </a:rPr>
                        <a:t>Sponsor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a w mailingu z podziękowaniami, wysyłanym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do uczestników wydarzenia</a:t>
                      </a:r>
                      <a:r>
                        <a:rPr lang="en-US" sz="14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	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1 materiał wideo z krótką wypowiedzią przedstawiciela Sponsora nagraną podczas wydarzenia, tzw. setka na ściance – emisja </a:t>
                      </a:r>
                      <a:b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w materiale natywnym na Forbes.pl, </a:t>
                      </a:r>
                      <a:b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13 000 UU / 1 artykuł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Wywiad dedykowany w magazynie Forbes </a:t>
                      </a:r>
                      <a:b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(rozkładówka)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1 x instastory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z wydarzenia z oznaczeniem #Sponsora</a:t>
                      </a:r>
                    </a:p>
                  </a:txBody>
                  <a:tcPr marL="216000" marR="251999" marT="0" marB="0">
                    <a:lnL>
                      <a:noFill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187459">
                <a:tc gridSpan="5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en-US" sz="300" b="0" i="0" noProof="1">
                        <a:solidFill>
                          <a:schemeClr val="tx1"/>
                        </a:solidFill>
                        <a:latin typeface="Syne Medium" pitchFamily="2" charset="0"/>
                        <a:ea typeface="Calibri"/>
                        <a:cs typeface="Calibri"/>
                      </a:endParaRPr>
                    </a:p>
                  </a:txBody>
                  <a:tcPr marL="21600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428625" indent="-428625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16000" marR="0" marT="0" marB="0">
                    <a:lnL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30083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B2E69824-99EE-E08A-35C2-AB1067583EC3}"/>
              </a:ext>
            </a:extLst>
          </p:cNvPr>
          <p:cNvSpPr txBox="1"/>
          <p:nvPr/>
        </p:nvSpPr>
        <p:spPr>
          <a:xfrm>
            <a:off x="6214533" y="9125259"/>
            <a:ext cx="1116277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Wartość pakietu               </a:t>
            </a:r>
            <a:r>
              <a:rPr lang="en-US" sz="4000" b="1" noProof="1">
                <a:solidFill>
                  <a:schemeClr val="bg1"/>
                </a:solidFill>
                <a:latin typeface="Syne SemiBold"/>
              </a:rPr>
              <a:t>20</a:t>
            </a:r>
            <a:r>
              <a:rPr kumimoji="0" lang="en-US" sz="40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0 000 </a:t>
            </a:r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PLN</a:t>
            </a:r>
            <a:r>
              <a:rPr kumimoji="0" lang="en-US" sz="28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 NETTO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FB2CCC72-FCEC-A09E-05C1-3C470D046F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41340" y="258013"/>
            <a:ext cx="1699371" cy="895233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B24326DD-5278-CCC4-DCEF-5F81CE9F79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97438" y="9393283"/>
            <a:ext cx="650567" cy="38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84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5A950-F576-5748-B21A-266EAFF6C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CE9AC321-BD36-36F8-FAF9-9A1D8B935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A3556DEE-B446-01A4-9CFC-97BA476447C8}"/>
              </a:ext>
            </a:extLst>
          </p:cNvPr>
          <p:cNvSpPr/>
          <p:nvPr/>
        </p:nvSpPr>
        <p:spPr>
          <a:xfrm>
            <a:off x="790574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1" name="Prostokąt zaokrąglony 10">
            <a:extLst>
              <a:ext uri="{FF2B5EF4-FFF2-40B4-BE49-F238E27FC236}">
                <a16:creationId xmlns:a16="http://schemas.microsoft.com/office/drawing/2014/main" id="{8D7DF233-5E98-5FCA-32EC-73507D614759}"/>
              </a:ext>
            </a:extLst>
          </p:cNvPr>
          <p:cNvSpPr/>
          <p:nvPr/>
        </p:nvSpPr>
        <p:spPr>
          <a:xfrm>
            <a:off x="6471707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3BD6F104-EA8E-950E-B32B-8AF11068752B}"/>
              </a:ext>
            </a:extLst>
          </p:cNvPr>
          <p:cNvSpPr/>
          <p:nvPr/>
        </p:nvSpPr>
        <p:spPr>
          <a:xfrm>
            <a:off x="12152840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2"/>
          </a:solidFill>
          <a:ln>
            <a:solidFill>
              <a:srgbClr val="ED1C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EF892B7C-4BC0-49CC-5D17-8A3DD7FE7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65" y="667670"/>
            <a:ext cx="16311562" cy="1245798"/>
          </a:xfrm>
        </p:spPr>
        <p:txBody>
          <a:bodyPr>
            <a:normAutofit/>
          </a:bodyPr>
          <a:lstStyle/>
          <a:p>
            <a:r>
              <a:rPr lang="en-US" noProof="1">
                <a:solidFill>
                  <a:schemeClr val="bg1"/>
                </a:solidFill>
                <a:cs typeface="Times New Roman" panose="02020603050405020304" pitchFamily="18" charset="0"/>
              </a:rPr>
              <a:t>Sponsor 1.</a:t>
            </a:r>
            <a:endParaRPr lang="en-US" noProof="1">
              <a:solidFill>
                <a:schemeClr val="bg1"/>
              </a:solidFill>
            </a:endParaRPr>
          </a:p>
        </p:txBody>
      </p:sp>
      <p:graphicFrame>
        <p:nvGraphicFramePr>
          <p:cNvPr id="10" name="Tabela 6">
            <a:extLst>
              <a:ext uri="{FF2B5EF4-FFF2-40B4-BE49-F238E27FC236}">
                <a16:creationId xmlns:a16="http://schemas.microsoft.com/office/drawing/2014/main" id="{AB0C4833-D06F-F68A-C49A-8CE6B14CE9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3684097"/>
              </p:ext>
            </p:extLst>
          </p:nvPr>
        </p:nvGraphicFramePr>
        <p:xfrm>
          <a:off x="790576" y="1616075"/>
          <a:ext cx="16760047" cy="63550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220000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384047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1566739"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</a:rPr>
                        <a:t>przed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 </a:t>
                      </a:r>
                      <a:br>
                        <a:rPr lang="en-US" sz="3600" b="0" i="0" noProof="1">
                          <a:solidFill>
                            <a:srgbClr val="000000"/>
                          </a:solidFill>
                          <a:latin typeface="Syne Medium"/>
                        </a:rPr>
                      </a:b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wydarzeniem</a:t>
                      </a:r>
                    </a:p>
                  </a:txBody>
                  <a:tcPr marL="216000" anchor="ctr"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6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  <a:cs typeface="Arial"/>
                        </a:rPr>
                        <a:t>podczas 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wydarzenia</a:t>
                      </a:r>
                    </a:p>
                  </a:txBody>
                  <a:tcPr marL="216000" anchor="ctr">
                    <a:lnL>
                      <a:noFill/>
                    </a:lnL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Działania reklamowe/natywne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w </a:t>
                      </a:r>
                      <a:r>
                        <a:rPr lang="en-US" sz="2400" b="0" i="0" kern="1200" noProof="1">
                          <a:solidFill>
                            <a:schemeClr val="tx1"/>
                          </a:solidFill>
                          <a:latin typeface="Syne Medium"/>
                          <a:ea typeface="+mn-ea"/>
                          <a:cs typeface="+mn-cs"/>
                        </a:rPr>
                        <a:t>wybranych</a:t>
                      </a: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 mediach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grupy RASP:​</a:t>
                      </a:r>
                    </a:p>
                  </a:txBody>
                  <a:tcPr marL="216000" marR="0" marT="0" marB="0" anchor="ctr">
                    <a:lnL>
                      <a:noFill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0080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tx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Tytuł 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Sponsora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rankingu i spotkania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– logo i informacja w sekcji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Clr>
                          <a:srgbClr val="000000"/>
                        </a:buClr>
                        <a:buFont typeface="sans-serif"/>
                        <a:buChar char="–"/>
                      </a:pP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Logo w komunikacji wydarznia (zaproszenia elektorniczne,  kampaniai autopromocyjna, aplikacja eventowa, agenda)</a:t>
                      </a:r>
                      <a:endParaRPr lang="en-US" sz="1400" b="0" i="0" u="none" strike="noStrike" noProof="1">
                        <a:solidFill>
                          <a:srgbClr val="000000"/>
                        </a:solidFill>
                        <a:latin typeface="Syne Medium"/>
                        <a:ea typeface="Calibri"/>
                        <a:cs typeface="Calibri"/>
                      </a:endParaRP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Dedykowana wirtualna wizytówka w aplikacji eventowej wydarzenia (karty produktów, materiały, osoby </a:t>
                      </a:r>
                      <a:br>
                        <a:rPr lang="en-US" sz="1400" b="0" i="0" u="none" strike="noStrike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Arial"/>
                        </a:rPr>
                      </a:b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kontaktowe) do samodzielnego przygotowania w aplikacji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Dedykowany post na Social Media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Przekazanie 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4 zaproszeń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na spotkanie​</a:t>
                      </a: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Artykuł natywny na Forbes.pl dedykowany Sponsorowi gwarancja 20 000 UU</a:t>
                      </a:r>
                    </a:p>
                  </a:txBody>
                  <a:tcPr marL="216000" marR="0"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bg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Wymienienie Sponsora w powitaniu oraz w podziękowaniu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przez Prowadzącego (otwarcie i zakończenie części oficjalnej) </a:t>
                      </a:r>
                    </a:p>
                    <a:p>
                      <a:pPr marL="285750" marR="0" lvl="0" indent="-285750" algn="l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Logo w przestrzeni wydarzenia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Udział przedstawiciela Sponsora w panelu dyskusyjnym podczas wydarzenia</a:t>
                      </a:r>
                      <a:endParaRPr lang="en-US" sz="1400" b="0" i="0" noProof="1">
                        <a:latin typeface="Syne Medium"/>
                      </a:endParaRP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Możliwość budowy strefy Sponsora (zgodnie ze specyfikacją obiektu)​</a:t>
                      </a: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Udział ekspertów przedstawiciela Sponsora </a:t>
                      </a:r>
                      <a:b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</a:br>
                      <a:r>
                        <a:rPr lang="en-US" sz="1400" b="1" i="0" noProof="1">
                          <a:latin typeface="Syne SemiBold"/>
                          <a:ea typeface="Calibri"/>
                          <a:cs typeface="Arial"/>
                        </a:rPr>
                        <a:t>w zorganizowanym networkingu moderowanym (do ustalenia grupa tematyczna)</a:t>
                      </a: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bg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1 x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Video Social Boost – materiał typu rolka dedykowany social mediom nagrywany w pionie do 60 s. – z pytaniami związanymi z wydarzeniem 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(zasięg 200 000 VV)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Logo </a:t>
                      </a:r>
                      <a:r>
                        <a:rPr lang="pl-PL" sz="1400" b="0" i="0" noProof="1">
                          <a:latin typeface="Syne Medium"/>
                          <a:ea typeface="Calibri"/>
                          <a:cs typeface="Calibri"/>
                        </a:rPr>
                        <a:t>Sponsor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a w mailingu z podziękowaniami, wysyłanym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do uczestników wydarzenia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1 materiał wideo z krótką wypowiedzią przedstawiciela Sponsora nagraną podczas wydarzenia, tzw. setka na ściance – emisja </a:t>
                      </a:r>
                      <a:b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</a:b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w materiale natywnym na Forbes.pl,</a:t>
                      </a:r>
                      <a:b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</a:b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13 000 UU / 1 artykuł</a:t>
                      </a:r>
                      <a:endParaRPr lang="en-US" sz="1400" b="0" i="0" noProof="1">
                        <a:latin typeface="Syne SemiBold"/>
                        <a:ea typeface="Calibri"/>
                        <a:cs typeface="Calibri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Czcionka systemowa (Regular)"/>
                        <a:buChar char="–"/>
                        <a:tabLst/>
                        <a:defRPr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Prezentacja w magazynie Forbes </a:t>
                      </a:r>
                      <a:b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</a:b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(1/1)</a:t>
                      </a:r>
                    </a:p>
                  </a:txBody>
                  <a:tcPr marL="216000" marR="251999" marT="0" marB="0">
                    <a:lnL>
                      <a:noFill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187459">
                <a:tc gridSpan="5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en-US" sz="300" b="0" i="0" noProof="1">
                        <a:solidFill>
                          <a:schemeClr val="tx1"/>
                        </a:solidFill>
                        <a:latin typeface="Syne Medium" pitchFamily="2" charset="0"/>
                        <a:ea typeface="Calibri"/>
                        <a:cs typeface="Calibri"/>
                      </a:endParaRPr>
                    </a:p>
                  </a:txBody>
                  <a:tcPr marL="21600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428625" indent="-428625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16000" marR="0" marT="0" marB="0">
                    <a:lnL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30083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66F6A851-9C8B-DABF-12BB-48AEED020A99}"/>
              </a:ext>
            </a:extLst>
          </p:cNvPr>
          <p:cNvSpPr txBox="1"/>
          <p:nvPr/>
        </p:nvSpPr>
        <p:spPr>
          <a:xfrm>
            <a:off x="6214533" y="9125259"/>
            <a:ext cx="1116277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Wartość pakietu              </a:t>
            </a:r>
            <a:r>
              <a:rPr lang="en-US" sz="4000" b="1" noProof="1">
                <a:solidFill>
                  <a:schemeClr val="bg1"/>
                </a:solidFill>
                <a:latin typeface="Syne SemiBold"/>
              </a:rPr>
              <a:t>15</a:t>
            </a:r>
            <a:r>
              <a:rPr kumimoji="0" lang="en-US" sz="40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0 000 </a:t>
            </a:r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PLN</a:t>
            </a:r>
            <a:r>
              <a:rPr kumimoji="0" lang="en-US" sz="28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 NETTO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8B475E7D-9FCC-8489-89F3-3B1FFA4FB2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41340" y="258013"/>
            <a:ext cx="1699371" cy="895233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EB2E1BC4-68AC-1268-AA13-61CC839220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91307" y="9393284"/>
            <a:ext cx="650567" cy="38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236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81A53-9018-350A-A234-2066E52B2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FC1E6AAB-CD55-BE85-C7FB-E4476DF920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94"/>
            <a:ext cx="18288000" cy="10287000"/>
          </a:xfrm>
          <a:prstGeom prst="rect">
            <a:avLst/>
          </a:prstGeom>
        </p:spPr>
      </p:pic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5B2E1925-E6C1-9158-6380-5DC27B9543BB}"/>
              </a:ext>
            </a:extLst>
          </p:cNvPr>
          <p:cNvSpPr/>
          <p:nvPr/>
        </p:nvSpPr>
        <p:spPr>
          <a:xfrm>
            <a:off x="790574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1" name="Prostokąt zaokrąglony 10">
            <a:extLst>
              <a:ext uri="{FF2B5EF4-FFF2-40B4-BE49-F238E27FC236}">
                <a16:creationId xmlns:a16="http://schemas.microsoft.com/office/drawing/2014/main" id="{AE0DD840-0F69-6BDD-C0DA-2349FB85A241}"/>
              </a:ext>
            </a:extLst>
          </p:cNvPr>
          <p:cNvSpPr/>
          <p:nvPr/>
        </p:nvSpPr>
        <p:spPr>
          <a:xfrm>
            <a:off x="6471707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D343B7D3-846A-4FB3-908B-3AD0D0274807}"/>
              </a:ext>
            </a:extLst>
          </p:cNvPr>
          <p:cNvSpPr/>
          <p:nvPr/>
        </p:nvSpPr>
        <p:spPr>
          <a:xfrm>
            <a:off x="12152840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2"/>
          </a:solidFill>
          <a:ln>
            <a:solidFill>
              <a:srgbClr val="ED1C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A7CD3BFD-8F6F-2CAC-86CD-2E3A6C957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65" y="667670"/>
            <a:ext cx="16311562" cy="1245798"/>
          </a:xfrm>
        </p:spPr>
        <p:txBody>
          <a:bodyPr>
            <a:normAutofit/>
          </a:bodyPr>
          <a:lstStyle/>
          <a:p>
            <a:r>
              <a:rPr lang="en-US" noProof="1">
                <a:solidFill>
                  <a:schemeClr val="bg1"/>
                </a:solidFill>
                <a:cs typeface="Times New Roman" panose="02020603050405020304" pitchFamily="18" charset="0"/>
              </a:rPr>
              <a:t>Sponsor 2.</a:t>
            </a:r>
            <a:endParaRPr lang="en-US" noProof="1">
              <a:solidFill>
                <a:schemeClr val="bg1"/>
              </a:solidFill>
            </a:endParaRPr>
          </a:p>
        </p:txBody>
      </p:sp>
      <p:graphicFrame>
        <p:nvGraphicFramePr>
          <p:cNvPr id="10" name="Tabela 6">
            <a:extLst>
              <a:ext uri="{FF2B5EF4-FFF2-40B4-BE49-F238E27FC236}">
                <a16:creationId xmlns:a16="http://schemas.microsoft.com/office/drawing/2014/main" id="{5456FE86-E8E4-4C5F-083D-DCCFCD74ED6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2703913"/>
              </p:ext>
            </p:extLst>
          </p:nvPr>
        </p:nvGraphicFramePr>
        <p:xfrm>
          <a:off x="790576" y="1616075"/>
          <a:ext cx="16760047" cy="63550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220000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384047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1566739"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</a:rPr>
                        <a:t>przed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 </a:t>
                      </a:r>
                      <a:br>
                        <a:rPr lang="en-US" sz="3600" b="0" i="0" noProof="1">
                          <a:solidFill>
                            <a:srgbClr val="000000"/>
                          </a:solidFill>
                          <a:latin typeface="Syne Medium"/>
                        </a:rPr>
                      </a:b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wydarzeniem</a:t>
                      </a:r>
                    </a:p>
                  </a:txBody>
                  <a:tcPr marL="216000" anchor="ctr"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6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  <a:cs typeface="Arial"/>
                        </a:rPr>
                        <a:t>podczas 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wydarzenia</a:t>
                      </a:r>
                    </a:p>
                  </a:txBody>
                  <a:tcPr marL="216000" anchor="ctr">
                    <a:lnL>
                      <a:noFill/>
                    </a:lnL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Działania reklamowe/natywne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w </a:t>
                      </a:r>
                      <a:r>
                        <a:rPr lang="en-US" sz="2400" b="0" i="0" kern="1200" noProof="1">
                          <a:solidFill>
                            <a:schemeClr val="tx1"/>
                          </a:solidFill>
                          <a:latin typeface="Syne Medium"/>
                          <a:ea typeface="+mn-ea"/>
                          <a:cs typeface="+mn-cs"/>
                        </a:rPr>
                        <a:t>wybranych</a:t>
                      </a: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 mediach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grupy RASP:​</a:t>
                      </a:r>
                    </a:p>
                  </a:txBody>
                  <a:tcPr marL="216000" marR="0" marT="0" marB="0" anchor="ctr">
                    <a:lnL>
                      <a:noFill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0080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tx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Tytuł 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Sponsora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 rankingu i spotkania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– logo i informacja w sekcji </a:t>
                      </a: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Logo w komunikacji wydarznia (zaproszenia elektorniczne,  kampaniai autopromocyjna, aplikacja eventowa, agenda)</a:t>
                      </a:r>
                      <a:endParaRPr lang="en-US" dirty="0"/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Dedykowana wirtualna wizytówka w aplikacji eventowej wydarzenia (karty produktów, materiały, osoby kontaktowe) do samodzielnego przygotowania w aplikacji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Dedykowany post na Social Media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Przekazanie 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2 zaproszeń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na spotkanie​</a:t>
                      </a:r>
                    </a:p>
                  </a:txBody>
                  <a:tcPr marL="216000"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bg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Wymienienie Sponsora w powitaniu oraz w podziękowaniu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przez Prowadzącego (otwarcie i zakończenie części oficjalnej) </a:t>
                      </a:r>
                      <a:endParaRPr lang="en-US" sz="1400" b="0" i="0" noProof="1">
                        <a:latin typeface="Syne Medium"/>
                      </a:endParaRP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Logo w przestrzeni wydarzenia</a:t>
                      </a:r>
                    </a:p>
                    <a:p>
                      <a:pPr marL="285750" lvl="0" indent="-285750" algn="l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Udział przedstawiciela Sponsora w panelu dyskusyjnym podczas wydarzenia</a:t>
                      </a:r>
                      <a:endParaRPr lang="en-US" dirty="0"/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Możliwość budowy strefy Sponsora (zgodnie ze specyfikacją obiektu)​</a:t>
                      </a: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bg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1 x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Video Social Boost – materiał typu rolka dedykowany social mediom nagrywany w pionie do 60 s. – z pytaniami związanymi z wydarzeniem </a:t>
                      </a: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Calibri"/>
                        </a:rPr>
                        <a:t>(zasięg 50 000 VV)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Logo </a:t>
                      </a:r>
                      <a:r>
                        <a:rPr lang="pl-PL" sz="1400" b="0" i="0" noProof="1">
                          <a:latin typeface="Syne Medium"/>
                          <a:ea typeface="Calibri"/>
                          <a:cs typeface="Calibri"/>
                        </a:rPr>
                        <a:t>Sponsor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a w mailingu z podziękowaniami, wysyłanym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do uczestników wydarzenia </a:t>
                      </a:r>
                    </a:p>
                  </a:txBody>
                  <a:tcPr marL="216000" marR="251999" marT="0" marB="0">
                    <a:lnL>
                      <a:noFill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187459">
                <a:tc gridSpan="5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en-US" sz="300" b="0" i="0" noProof="1">
                        <a:solidFill>
                          <a:schemeClr val="tx1"/>
                        </a:solidFill>
                        <a:latin typeface="Syne Medium" pitchFamily="2" charset="0"/>
                        <a:ea typeface="Calibri"/>
                        <a:cs typeface="Calibri"/>
                      </a:endParaRPr>
                    </a:p>
                  </a:txBody>
                  <a:tcPr marL="21600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428625" indent="-428625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16000" marR="0" marT="0" marB="0">
                    <a:lnL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30083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5D69D71F-6896-13B9-7031-67BE93F019BE}"/>
              </a:ext>
            </a:extLst>
          </p:cNvPr>
          <p:cNvSpPr txBox="1"/>
          <p:nvPr/>
        </p:nvSpPr>
        <p:spPr>
          <a:xfrm>
            <a:off x="6214533" y="9125259"/>
            <a:ext cx="1116277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Wartość pakietu              </a:t>
            </a:r>
            <a:r>
              <a:rPr lang="en-US" sz="4000" b="1" noProof="1">
                <a:solidFill>
                  <a:schemeClr val="bg1"/>
                </a:solidFill>
                <a:latin typeface="Syne SemiBold"/>
              </a:rPr>
              <a:t>7</a:t>
            </a:r>
            <a:r>
              <a:rPr kumimoji="0" lang="en-US" sz="40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0 000 </a:t>
            </a:r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PLN</a:t>
            </a:r>
            <a:r>
              <a:rPr kumimoji="0" lang="en-US" sz="28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 NETTO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38FC33F9-72DC-5DB0-0A30-FA188009B2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41340" y="258013"/>
            <a:ext cx="1699371" cy="895233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F8621B04-69DC-D2E4-26A9-C36A72D149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95129" y="9390904"/>
            <a:ext cx="650567" cy="38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16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82D83-A959-4279-2D63-689C88080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zaokrąglony 7">
            <a:extLst>
              <a:ext uri="{FF2B5EF4-FFF2-40B4-BE49-F238E27FC236}">
                <a16:creationId xmlns:a16="http://schemas.microsoft.com/office/drawing/2014/main" id="{F588703C-3A1F-2F52-F692-E29DB41EB4A0}"/>
              </a:ext>
            </a:extLst>
          </p:cNvPr>
          <p:cNvSpPr/>
          <p:nvPr/>
        </p:nvSpPr>
        <p:spPr>
          <a:xfrm>
            <a:off x="790574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1" name="Prostokąt zaokrąglony 10">
            <a:extLst>
              <a:ext uri="{FF2B5EF4-FFF2-40B4-BE49-F238E27FC236}">
                <a16:creationId xmlns:a16="http://schemas.microsoft.com/office/drawing/2014/main" id="{6B93933F-2C86-1616-D555-FC698D03DDCA}"/>
              </a:ext>
            </a:extLst>
          </p:cNvPr>
          <p:cNvSpPr/>
          <p:nvPr/>
        </p:nvSpPr>
        <p:spPr>
          <a:xfrm>
            <a:off x="6471707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2E5B7C9C-354F-EC61-8864-8FFB27E1F329}"/>
              </a:ext>
            </a:extLst>
          </p:cNvPr>
          <p:cNvSpPr/>
          <p:nvPr/>
        </p:nvSpPr>
        <p:spPr>
          <a:xfrm>
            <a:off x="12152840" y="1616075"/>
            <a:ext cx="5224464" cy="7055496"/>
          </a:xfrm>
          <a:prstGeom prst="roundRect">
            <a:avLst>
              <a:gd name="adj" fmla="val 7644"/>
            </a:avLst>
          </a:prstGeom>
          <a:solidFill>
            <a:schemeClr val="bg2"/>
          </a:solidFill>
          <a:ln>
            <a:solidFill>
              <a:srgbClr val="ED1C2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EA7C1CBE-8988-E700-A982-58409B5D4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865" y="667670"/>
            <a:ext cx="16311562" cy="1245798"/>
          </a:xfrm>
        </p:spPr>
        <p:txBody>
          <a:bodyPr>
            <a:normAutofit/>
          </a:bodyPr>
          <a:lstStyle/>
          <a:p>
            <a:r>
              <a:rPr lang="en-US" noProof="1">
                <a:solidFill>
                  <a:schemeClr val="bg1"/>
                </a:solidFill>
                <a:cs typeface="Times New Roman" panose="02020603050405020304" pitchFamily="18" charset="0"/>
              </a:rPr>
              <a:t>Sponsor motoryzacyjny</a:t>
            </a:r>
            <a:endParaRPr lang="en-US" noProof="1">
              <a:solidFill>
                <a:schemeClr val="bg1"/>
              </a:solidFill>
            </a:endParaRPr>
          </a:p>
        </p:txBody>
      </p:sp>
      <p:graphicFrame>
        <p:nvGraphicFramePr>
          <p:cNvPr id="10" name="Tabela 6">
            <a:extLst>
              <a:ext uri="{FF2B5EF4-FFF2-40B4-BE49-F238E27FC236}">
                <a16:creationId xmlns:a16="http://schemas.microsoft.com/office/drawing/2014/main" id="{F464B146-ED00-9246-0809-6850913518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923751"/>
              </p:ext>
            </p:extLst>
          </p:nvPr>
        </p:nvGraphicFramePr>
        <p:xfrm>
          <a:off x="790576" y="1616075"/>
          <a:ext cx="16760047" cy="63550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0000">
                  <a:extLst>
                    <a:ext uri="{9D8B030D-6E8A-4147-A177-3AD203B41FA5}">
                      <a16:colId xmlns:a16="http://schemas.microsoft.com/office/drawing/2014/main" val="1130869102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223397127"/>
                    </a:ext>
                  </a:extLst>
                </a:gridCol>
                <a:gridCol w="5220000">
                  <a:extLst>
                    <a:ext uri="{9D8B030D-6E8A-4147-A177-3AD203B41FA5}">
                      <a16:colId xmlns:a16="http://schemas.microsoft.com/office/drawing/2014/main" val="2151800223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4028802"/>
                    </a:ext>
                  </a:extLst>
                </a:gridCol>
                <a:gridCol w="5384047">
                  <a:extLst>
                    <a:ext uri="{9D8B030D-6E8A-4147-A177-3AD203B41FA5}">
                      <a16:colId xmlns:a16="http://schemas.microsoft.com/office/drawing/2014/main" val="227362167"/>
                    </a:ext>
                  </a:extLst>
                </a:gridCol>
              </a:tblGrid>
              <a:tr h="1566739"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</a:rPr>
                        <a:t>przed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 </a:t>
                      </a:r>
                      <a:br>
                        <a:rPr lang="en-US" sz="3600" b="0" i="0" noProof="1">
                          <a:solidFill>
                            <a:srgbClr val="000000"/>
                          </a:solidFill>
                          <a:latin typeface="Syne Medium"/>
                        </a:rPr>
                      </a:b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</a:rPr>
                        <a:t>wydarzeniem</a:t>
                      </a:r>
                    </a:p>
                  </a:txBody>
                  <a:tcPr marL="216000" anchor="ctr"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36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Świadczenia </a:t>
                      </a:r>
                      <a:r>
                        <a:rPr lang="en-US" sz="3600" b="0" i="0" noProof="1">
                          <a:solidFill>
                            <a:srgbClr val="ED1C23"/>
                          </a:solidFill>
                          <a:latin typeface="Syne Medium"/>
                          <a:cs typeface="Arial"/>
                        </a:rPr>
                        <a:t>podczas </a:t>
                      </a:r>
                      <a:r>
                        <a:rPr lang="en-US" sz="3600" b="0" i="0" noProof="1">
                          <a:solidFill>
                            <a:schemeClr val="tx1"/>
                          </a:solidFill>
                          <a:latin typeface="Syne Medium"/>
                          <a:cs typeface="Arial"/>
                        </a:rPr>
                        <a:t>wydarzenia</a:t>
                      </a:r>
                    </a:p>
                  </a:txBody>
                  <a:tcPr marL="216000" anchor="ctr">
                    <a:lnL>
                      <a:noFill/>
                    </a:lnL>
                    <a:lnR>
                      <a:noFill/>
                    </a:lnR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200" b="0" i="0" noProof="1">
                        <a:solidFill>
                          <a:schemeClr val="bg1"/>
                        </a:solidFill>
                        <a:latin typeface="Syne Medium" pitchFamily="2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>
                        <a:lnSpc>
                          <a:spcPct val="100000"/>
                        </a:lnSpc>
                      </a:pP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Działania reklamowe/natywne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w </a:t>
                      </a:r>
                      <a:r>
                        <a:rPr lang="en-US" sz="2400" b="0" i="0" kern="1200" noProof="1">
                          <a:solidFill>
                            <a:schemeClr val="tx1"/>
                          </a:solidFill>
                          <a:latin typeface="Syne Medium"/>
                          <a:ea typeface="+mn-ea"/>
                          <a:cs typeface="+mn-cs"/>
                        </a:rPr>
                        <a:t>wybranych</a:t>
                      </a: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 mediach </a:t>
                      </a:r>
                      <a:br>
                        <a:rPr lang="en-US" sz="2400" b="0" i="0" noProof="1">
                          <a:solidFill>
                            <a:srgbClr val="000000"/>
                          </a:solidFill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2400" b="0" i="0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grupy RASP:​</a:t>
                      </a:r>
                    </a:p>
                  </a:txBody>
                  <a:tcPr marL="216000" marR="0" marT="0" marB="0" anchor="ctr">
                    <a:lnL>
                      <a:noFill/>
                    </a:lnL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5488963"/>
                  </a:ext>
                </a:extLst>
              </a:tr>
              <a:tr h="4600808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tx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Tytuł 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Sponsora motoryzacyjnego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rankingu i spotkania – logo i informacja w sekcji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Calibri"/>
                        </a:rPr>
                        <a:t>Logo w komunikacji wydarznia (zaproszenia elektorniczne,  kampaniai autopromocyjna, aplikacja eventowa, agenda)</a:t>
                      </a:r>
                    </a:p>
                    <a:p>
                      <a:pPr marL="285750" lvl="0" indent="-285750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u="none" strike="noStrike" noProof="1">
                          <a:solidFill>
                            <a:schemeClr val="tx1"/>
                          </a:solidFill>
                          <a:latin typeface="Syne Medium"/>
                          <a:ea typeface="Calibri"/>
                          <a:cs typeface="Arial"/>
                        </a:rPr>
                        <a:t>Dedykowana wirtualna wizytówka w aplikacji eventowej wydarzenia (karty produktów, materiały, osoby kontaktowe) do samodzielnego przygotowania w aplikacji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Dedykowany post na Social Media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Przekazanie </a:t>
                      </a: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4 zaproszeń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na spotkanie​</a:t>
                      </a:r>
                    </a:p>
                  </a:txBody>
                  <a:tcPr marL="216000"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noProof="1">
                        <a:solidFill>
                          <a:schemeClr val="bg1"/>
                        </a:solidFill>
                        <a:latin typeface="Syne Medium" pitchFamily="2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Wymienienie Sponsora w powitaniu oraz w podziękowaniu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przez Prowadzącego (otwarcie i zakończenie części oficjalnej) </a:t>
                      </a:r>
                      <a:endParaRPr lang="en-US" sz="1400" b="0" i="0" noProof="1">
                        <a:latin typeface="Syne Medium"/>
                      </a:endParaRPr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Logo w przestrzeni wydarzenia</a:t>
                      </a:r>
                    </a:p>
                    <a:p>
                      <a:pPr marL="285750" lvl="0" indent="-285750" algn="l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Możliwość ekspozycji samochodu przed wejściem </a:t>
                      </a:r>
                      <a:endParaRPr lang="en-US" dirty="0"/>
                    </a:p>
                    <a:p>
                      <a:pPr marL="285750" indent="-285750" algn="l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Arial"/>
                        </a:rPr>
                        <a:t>Możliwość organizacji VIP SHUTTLE (szczegóły do potwierdzenia z organizatorem)</a:t>
                      </a: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bg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en-US" sz="1400" b="0" i="0" kern="1200" noProof="1">
                        <a:solidFill>
                          <a:schemeClr val="tx1"/>
                        </a:solidFill>
                        <a:latin typeface="Syne Medium" pitchFamily="2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1" i="0" noProof="1">
                          <a:latin typeface="Syne SemiBold"/>
                          <a:ea typeface="Calibri"/>
                          <a:cs typeface="Calibri"/>
                        </a:rPr>
                        <a:t>1 x 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Video Social Boost – materiał typu rolka dedykowany social mediom nagrywany w pionie do 60 s. – z pytaniami związanymi z wydarzeniem </a:t>
                      </a:r>
                      <a:r>
                        <a:rPr lang="en-US" sz="1400" b="1" i="0" noProof="1">
                          <a:solidFill>
                            <a:schemeClr val="tx1"/>
                          </a:solidFill>
                          <a:latin typeface="Syne SemiBold"/>
                          <a:ea typeface="Calibri"/>
                          <a:cs typeface="Calibri"/>
                        </a:rPr>
                        <a:t>(zasięg 50 000 VV) </a:t>
                      </a:r>
                    </a:p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Logo </a:t>
                      </a:r>
                      <a:r>
                        <a:rPr lang="pl-PL" sz="1400" b="0" i="0" noProof="1">
                          <a:latin typeface="Syne Medium"/>
                          <a:ea typeface="Calibri"/>
                          <a:cs typeface="Calibri"/>
                        </a:rPr>
                        <a:t>Sponsor</a:t>
                      </a: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a w mailingu z podziękowaniami, wysyłanym </a:t>
                      </a:r>
                      <a:b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</a:br>
                      <a:r>
                        <a:rPr lang="en-US" sz="1400" b="0" i="0" noProof="1">
                          <a:latin typeface="Syne Medium"/>
                          <a:ea typeface="Calibri"/>
                          <a:cs typeface="Calibri"/>
                        </a:rPr>
                        <a:t>do uczestników wydarzenia </a:t>
                      </a:r>
                    </a:p>
                  </a:txBody>
                  <a:tcPr marL="216000" marR="251999" marT="0" marB="0">
                    <a:lnL>
                      <a:noFill/>
                    </a:lnL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3237318"/>
                  </a:ext>
                </a:extLst>
              </a:tr>
              <a:tr h="187459">
                <a:tc gridSpan="5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en-US" sz="300" b="0" i="0" noProof="1">
                        <a:solidFill>
                          <a:schemeClr val="tx1"/>
                        </a:solidFill>
                        <a:latin typeface="Syne Medium" pitchFamily="2" charset="0"/>
                        <a:ea typeface="Calibri"/>
                        <a:cs typeface="Calibri"/>
                      </a:endParaRPr>
                    </a:p>
                  </a:txBody>
                  <a:tcPr marL="216000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285750" indent="-285750" fontAlgn="base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21600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lnSpc>
                          <a:spcPct val="110000"/>
                        </a:lnSpc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428625" indent="-428625">
                        <a:lnSpc>
                          <a:spcPct val="110000"/>
                        </a:lnSpc>
                        <a:spcAft>
                          <a:spcPts val="600"/>
                        </a:spcAft>
                        <a:buFont typeface="Czcionka systemowa (Regular)"/>
                        <a:buChar char="–"/>
                      </a:pPr>
                      <a:endParaRPr lang="pl-PL" sz="1400" kern="120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16000" marR="0" marT="0" marB="0">
                    <a:lnL>
                      <a:noFill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30083"/>
                  </a:ext>
                </a:extLst>
              </a:tr>
            </a:tbl>
          </a:graphicData>
        </a:graphic>
      </p:graphicFrame>
      <p:sp>
        <p:nvSpPr>
          <p:cNvPr id="7" name="pole tekstowe 6">
            <a:extLst>
              <a:ext uri="{FF2B5EF4-FFF2-40B4-BE49-F238E27FC236}">
                <a16:creationId xmlns:a16="http://schemas.microsoft.com/office/drawing/2014/main" id="{C2BF3B24-DDFC-8F2E-D96D-0879929AD203}"/>
              </a:ext>
            </a:extLst>
          </p:cNvPr>
          <p:cNvSpPr txBox="1"/>
          <p:nvPr/>
        </p:nvSpPr>
        <p:spPr>
          <a:xfrm>
            <a:off x="6214533" y="9125259"/>
            <a:ext cx="1116277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Wartość pakietu              </a:t>
            </a:r>
            <a:r>
              <a:rPr lang="en-US" sz="4000" b="1" noProof="1">
                <a:solidFill>
                  <a:schemeClr val="bg1"/>
                </a:solidFill>
                <a:latin typeface="Syne SemiBold"/>
              </a:rPr>
              <a:t>7</a:t>
            </a:r>
            <a:r>
              <a:rPr kumimoji="0" lang="en-US" sz="40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0 000 </a:t>
            </a:r>
            <a:r>
              <a:rPr lang="en-US" sz="2800" b="1" noProof="1">
                <a:solidFill>
                  <a:schemeClr val="bg1"/>
                </a:solidFill>
                <a:latin typeface="Syne SemiBold"/>
              </a:rPr>
              <a:t>PLN</a:t>
            </a:r>
            <a:r>
              <a:rPr kumimoji="0" lang="en-US" sz="2800" b="1" u="none" strike="noStrike" kern="1200" cap="none" spc="0" normalizeH="0" baseline="0" noProof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yne SemiBold"/>
              </a:rPr>
              <a:t> NETTO</a:t>
            </a:r>
          </a:p>
        </p:txBody>
      </p:sp>
      <p:pic>
        <p:nvPicPr>
          <p:cNvPr id="9" name="Grafika 8">
            <a:extLst>
              <a:ext uri="{FF2B5EF4-FFF2-40B4-BE49-F238E27FC236}">
                <a16:creationId xmlns:a16="http://schemas.microsoft.com/office/drawing/2014/main" id="{36DD36F8-B9AC-ECAD-F722-F47ECBF298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41340" y="258013"/>
            <a:ext cx="1699371" cy="895233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3E1AF48F-7729-19FB-6253-A6A8482363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60089" y="9292933"/>
            <a:ext cx="650567" cy="38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752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745B09-D9C7-3118-573B-6DFFD2D41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>
            <a:extLst>
              <a:ext uri="{FF2B5EF4-FFF2-40B4-BE49-F238E27FC236}">
                <a16:creationId xmlns:a16="http://schemas.microsoft.com/office/drawing/2014/main" id="{29348BCB-FEA0-F763-6441-179F016BE5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94"/>
            <a:ext cx="18288000" cy="10287001"/>
          </a:xfrm>
          <a:prstGeom prst="rect">
            <a:avLst/>
          </a:prstGeom>
        </p:spPr>
      </p:pic>
      <p:sp>
        <p:nvSpPr>
          <p:cNvPr id="17" name="Podtytuł 9">
            <a:extLst>
              <a:ext uri="{FF2B5EF4-FFF2-40B4-BE49-F238E27FC236}">
                <a16:creationId xmlns:a16="http://schemas.microsoft.com/office/drawing/2014/main" id="{6FD2C6A5-D707-84C9-7734-6086CF61D777}"/>
              </a:ext>
            </a:extLst>
          </p:cNvPr>
          <p:cNvSpPr txBox="1">
            <a:spLocks/>
          </p:cNvSpPr>
          <p:nvPr/>
        </p:nvSpPr>
        <p:spPr>
          <a:xfrm>
            <a:off x="822659" y="8109449"/>
            <a:ext cx="5102226" cy="762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4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noProof="1">
                <a:solidFill>
                  <a:schemeClr val="tx1"/>
                </a:solidFill>
                <a:latin typeface="Syne Medium" pitchFamily="2" charset="0"/>
              </a:rPr>
              <a:t>23 WRZEŚNIA</a:t>
            </a:r>
          </a:p>
        </p:txBody>
      </p:sp>
      <p:sp>
        <p:nvSpPr>
          <p:cNvPr id="18" name="Podtytuł 9">
            <a:extLst>
              <a:ext uri="{FF2B5EF4-FFF2-40B4-BE49-F238E27FC236}">
                <a16:creationId xmlns:a16="http://schemas.microsoft.com/office/drawing/2014/main" id="{806A523E-65A3-761E-7970-36B447090CC0}"/>
              </a:ext>
            </a:extLst>
          </p:cNvPr>
          <p:cNvSpPr txBox="1">
            <a:spLocks/>
          </p:cNvSpPr>
          <p:nvPr/>
        </p:nvSpPr>
        <p:spPr>
          <a:xfrm>
            <a:off x="742450" y="8871449"/>
            <a:ext cx="6302765" cy="76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4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noProof="1">
                <a:latin typeface="Syne Medium" pitchFamily="2" charset="0"/>
              </a:rPr>
              <a:t>THE TIDES, WIOŚLARSKA 8, WARSZAWA</a:t>
            </a:r>
          </a:p>
        </p:txBody>
      </p:sp>
      <p:sp>
        <p:nvSpPr>
          <p:cNvPr id="5" name="Podtytuł 9">
            <a:extLst>
              <a:ext uri="{FF2B5EF4-FFF2-40B4-BE49-F238E27FC236}">
                <a16:creationId xmlns:a16="http://schemas.microsoft.com/office/drawing/2014/main" id="{204BBF32-93DF-24F9-D4C1-98BD0E3D0A8A}"/>
              </a:ext>
            </a:extLst>
          </p:cNvPr>
          <p:cNvSpPr txBox="1">
            <a:spLocks/>
          </p:cNvSpPr>
          <p:nvPr/>
        </p:nvSpPr>
        <p:spPr>
          <a:xfrm>
            <a:off x="742450" y="5282028"/>
            <a:ext cx="7134224" cy="145840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1371600" rtl="0"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 sz="3400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indent="0" algn="ctr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sz="5400" b="1" noProof="1">
                <a:solidFill>
                  <a:schemeClr val="tx1"/>
                </a:solidFill>
                <a:latin typeface="Syne SemiBold" pitchFamily="2" charset="0"/>
              </a:rPr>
              <a:t>Potrzebujesz dedykowanego rozwiązania? </a:t>
            </a:r>
          </a:p>
        </p:txBody>
      </p:sp>
      <p:sp>
        <p:nvSpPr>
          <p:cNvPr id="13" name="Prostokąt zaokrąglony 12">
            <a:extLst>
              <a:ext uri="{FF2B5EF4-FFF2-40B4-BE49-F238E27FC236}">
                <a16:creationId xmlns:a16="http://schemas.microsoft.com/office/drawing/2014/main" id="{919C982F-B1B1-95F0-1005-FEFF9BED7777}"/>
              </a:ext>
            </a:extLst>
          </p:cNvPr>
          <p:cNvSpPr/>
          <p:nvPr/>
        </p:nvSpPr>
        <p:spPr>
          <a:xfrm>
            <a:off x="7856622" y="8341895"/>
            <a:ext cx="9640804" cy="127813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r>
              <a:rPr lang="en-US" sz="4000" b="1" noProof="1">
                <a:solidFill>
                  <a:schemeClr val="tx1"/>
                </a:solidFill>
                <a:latin typeface="Syne SemiBold" pitchFamily="2" charset="0"/>
              </a:rPr>
              <a:t>Zapraszamy do współpracy</a:t>
            </a:r>
            <a:endParaRPr lang="pl-PL" sz="4000"/>
          </a:p>
        </p:txBody>
      </p:sp>
      <p:pic>
        <p:nvPicPr>
          <p:cNvPr id="19" name="Grafika 18">
            <a:extLst>
              <a:ext uri="{FF2B5EF4-FFF2-40B4-BE49-F238E27FC236}">
                <a16:creationId xmlns:a16="http://schemas.microsoft.com/office/drawing/2014/main" id="{A43E058D-133C-82C0-8040-AFCE5423DD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13815" y="8783155"/>
            <a:ext cx="650567" cy="38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95854"/>
      </p:ext>
    </p:extLst>
  </p:cSld>
  <p:clrMapOvr>
    <a:masterClrMapping/>
  </p:clrMapOvr>
</p:sld>
</file>

<file path=ppt/theme/theme1.xml><?xml version="1.0" encoding="utf-8"?>
<a:theme xmlns:a="http://schemas.openxmlformats.org/drawingml/2006/main" name="02. Slajdy z treścią">
  <a:themeElements>
    <a:clrScheme name="RASP 1">
      <a:dk1>
        <a:srgbClr val="000000"/>
      </a:dk1>
      <a:lt1>
        <a:srgbClr val="FFFFFF"/>
      </a:lt1>
      <a:dk2>
        <a:srgbClr val="A9A9A9"/>
      </a:dk2>
      <a:lt2>
        <a:srgbClr val="E7E6E6"/>
      </a:lt2>
      <a:accent1>
        <a:srgbClr val="00E100"/>
      </a:accent1>
      <a:accent2>
        <a:srgbClr val="00B6F4"/>
      </a:accent2>
      <a:accent3>
        <a:srgbClr val="0079FF"/>
      </a:accent3>
      <a:accent4>
        <a:srgbClr val="A721DA"/>
      </a:accent4>
      <a:accent5>
        <a:srgbClr val="FF0078"/>
      </a:accent5>
      <a:accent6>
        <a:srgbClr val="FFA900"/>
      </a:accent6>
      <a:hlink>
        <a:srgbClr val="00EB00"/>
      </a:hlink>
      <a:folHlink>
        <a:srgbClr val="00EB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251999" tIns="251999" rIns="180000" bIns="251999" rtlCol="0" anchor="ctr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dk1">
            <a:shade val="15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192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>
        <a:spAutoFit/>
      </a:bodyPr>
      <a:lstStyle>
        <a:defPPr algn="l">
          <a:lnSpc>
            <a:spcPct val="110000"/>
          </a:lnSpc>
          <a:defRPr noProof="0" dirty="0">
            <a:effectLst/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otyw1" id="{98AFBA91-3E7F-41C2-AD2D-6573B5C18836}" vid="{DDF76063-550E-4DF4-9C9D-DCDF756F1B70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04. Wykresy, tabele">
  <a:themeElements>
    <a:clrScheme name="RASP_sierpień">
      <a:dk1>
        <a:srgbClr val="000000"/>
      </a:dk1>
      <a:lt1>
        <a:srgbClr val="FFFFFF"/>
      </a:lt1>
      <a:dk2>
        <a:srgbClr val="A9A9A9"/>
      </a:dk2>
      <a:lt2>
        <a:srgbClr val="E7E6E6"/>
      </a:lt2>
      <a:accent1>
        <a:srgbClr val="01E000"/>
      </a:accent1>
      <a:accent2>
        <a:srgbClr val="00B6F4"/>
      </a:accent2>
      <a:accent3>
        <a:srgbClr val="007AFE"/>
      </a:accent3>
      <a:accent4>
        <a:srgbClr val="A722DA"/>
      </a:accent4>
      <a:accent5>
        <a:srgbClr val="FF0078"/>
      </a:accent5>
      <a:accent6>
        <a:srgbClr val="FFA900"/>
      </a:accent6>
      <a:hlink>
        <a:srgbClr val="00EB00"/>
      </a:hlink>
      <a:folHlink>
        <a:srgbClr val="00EB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251999" tIns="251999" rIns="180000" bIns="251999" rtlCol="0" anchor="ctr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dk1">
            <a:shade val="15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>
        <a:spAutoFit/>
      </a:bodyPr>
      <a:lstStyle>
        <a:defPPr algn="l">
          <a:lnSpc>
            <a:spcPct val="110000"/>
          </a:lnSpc>
          <a:defRPr noProof="0" dirty="0">
            <a:effectLst/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otyw1" id="{98AFBA91-3E7F-41C2-AD2D-6573B5C18836}" vid="{DDF76063-550E-4DF4-9C9D-DCDF756F1B70}"/>
    </a:ext>
  </a:extLst>
</a:theme>
</file>

<file path=ppt/theme/theme4.xml><?xml version="1.0" encoding="utf-8"?>
<a:theme xmlns:a="http://schemas.openxmlformats.org/drawingml/2006/main" name="01. Slajdy tytułowe, przekładkowe, końcowe">
  <a:themeElements>
    <a:clrScheme name="RASP_sierpień">
      <a:dk1>
        <a:srgbClr val="000000"/>
      </a:dk1>
      <a:lt1>
        <a:srgbClr val="FFFFFF"/>
      </a:lt1>
      <a:dk2>
        <a:srgbClr val="A9A9A9"/>
      </a:dk2>
      <a:lt2>
        <a:srgbClr val="E7E6E6"/>
      </a:lt2>
      <a:accent1>
        <a:srgbClr val="01E000"/>
      </a:accent1>
      <a:accent2>
        <a:srgbClr val="00B6F4"/>
      </a:accent2>
      <a:accent3>
        <a:srgbClr val="007AFE"/>
      </a:accent3>
      <a:accent4>
        <a:srgbClr val="A722DA"/>
      </a:accent4>
      <a:accent5>
        <a:srgbClr val="FF0078"/>
      </a:accent5>
      <a:accent6>
        <a:srgbClr val="FFA900"/>
      </a:accent6>
      <a:hlink>
        <a:srgbClr val="00EB00"/>
      </a:hlink>
      <a:folHlink>
        <a:srgbClr val="00EB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251999" tIns="251999" rIns="180000" bIns="251999" rtlCol="0" anchor="ctr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dk1">
            <a:shade val="15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>
        <a:spAutoFit/>
      </a:bodyPr>
      <a:lstStyle>
        <a:defPPr algn="l">
          <a:lnSpc>
            <a:spcPct val="110000"/>
          </a:lnSpc>
          <a:defRPr noProof="0" dirty="0">
            <a:effectLst/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otyw1" id="{98AFBA91-3E7F-41C2-AD2D-6573B5C18836}" vid="{DDF76063-550E-4DF4-9C9D-DCDF756F1B70}"/>
    </a:ext>
  </a:extLst>
</a:theme>
</file>

<file path=ppt/theme/theme5.xml><?xml version="1.0" encoding="utf-8"?>
<a:theme xmlns:a="http://schemas.openxmlformats.org/drawingml/2006/main" name="03. Elementy graficzne ">
  <a:themeElements>
    <a:clrScheme name="RASP_sierpień">
      <a:dk1>
        <a:srgbClr val="000000"/>
      </a:dk1>
      <a:lt1>
        <a:srgbClr val="FFFFFF"/>
      </a:lt1>
      <a:dk2>
        <a:srgbClr val="A9A9A9"/>
      </a:dk2>
      <a:lt2>
        <a:srgbClr val="E7E6E6"/>
      </a:lt2>
      <a:accent1>
        <a:srgbClr val="01E000"/>
      </a:accent1>
      <a:accent2>
        <a:srgbClr val="00B6F4"/>
      </a:accent2>
      <a:accent3>
        <a:srgbClr val="007AFE"/>
      </a:accent3>
      <a:accent4>
        <a:srgbClr val="A722DA"/>
      </a:accent4>
      <a:accent5>
        <a:srgbClr val="FF0078"/>
      </a:accent5>
      <a:accent6>
        <a:srgbClr val="FFA900"/>
      </a:accent6>
      <a:hlink>
        <a:srgbClr val="00EB00"/>
      </a:hlink>
      <a:folHlink>
        <a:srgbClr val="00EB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lIns="251999" tIns="251999" rIns="180000" bIns="251999" rtlCol="0" anchor="ctr"/>
      <a:lstStyle>
        <a:defPPr algn="l">
          <a:defRPr dirty="0">
            <a:solidFill>
              <a:schemeClr val="tx1"/>
            </a:solidFill>
          </a:defRPr>
        </a:defPPr>
      </a:lstStyle>
      <a:style>
        <a:lnRef idx="2">
          <a:schemeClr val="dk1">
            <a:shade val="15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txDef>
      <a:spPr>
        <a:noFill/>
      </a:spPr>
      <a:bodyPr wrap="square" lIns="0">
        <a:spAutoFit/>
      </a:bodyPr>
      <a:lstStyle>
        <a:defPPr algn="l">
          <a:lnSpc>
            <a:spcPct val="110000"/>
          </a:lnSpc>
          <a:defRPr noProof="0" dirty="0">
            <a:effectLst/>
            <a:latin typeface="Helvetica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otyw1" id="{98AFBA91-3E7F-41C2-AD2D-6573B5C18836}" vid="{DDF76063-550E-4DF4-9C9D-DCDF756F1B70}"/>
    </a:ext>
  </a:extLst>
</a:theme>
</file>

<file path=ppt/theme/theme6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6827E4EA6AB9144892E9F2D6A566AEA" ma:contentTypeVersion="10" ma:contentTypeDescription="Utwórz nowy dokument." ma:contentTypeScope="" ma:versionID="c2227748da328fb2318733ce89ab3bcf">
  <xsd:schema xmlns:xsd="http://www.w3.org/2001/XMLSchema" xmlns:xs="http://www.w3.org/2001/XMLSchema" xmlns:p="http://schemas.microsoft.com/office/2006/metadata/properties" xmlns:ns2="171904c1-918c-4317-a01d-29daf4c8b02d" xmlns:ns3="3a37cee7-2751-48f8-9b24-d3292eaeee95" targetNamespace="http://schemas.microsoft.com/office/2006/metadata/properties" ma:root="true" ma:fieldsID="a362c27e58a7e16b98ed21ccf04dc053" ns2:_="" ns3:_="">
    <xsd:import namespace="171904c1-918c-4317-a01d-29daf4c8b02d"/>
    <xsd:import namespace="3a37cee7-2751-48f8-9b24-d3292eaeee9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1904c1-918c-4317-a01d-29daf4c8b0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Tagi obrazów" ma:readOnly="false" ma:fieldId="{5cf76f15-5ced-4ddc-b409-7134ff3c332f}" ma:taxonomyMulti="true" ma:sspId="8c2bacba-fdcd-43bd-81cd-274e55bff4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37cee7-2751-48f8-9b24-d3292eaeee9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141ba06-8aa1-4bfc-aba9-93158dd37eaf}" ma:internalName="TaxCatchAll" ma:showField="CatchAllData" ma:web="3a37cee7-2751-48f8-9b24-d3292eaeee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1904c1-918c-4317-a01d-29daf4c8b02d">
      <Terms xmlns="http://schemas.microsoft.com/office/infopath/2007/PartnerControls"/>
    </lcf76f155ced4ddcb4097134ff3c332f>
    <TaxCatchAll xmlns="3a37cee7-2751-48f8-9b24-d3292eaeee95" xsi:nil="true"/>
  </documentManagement>
</p:properties>
</file>

<file path=customXml/itemProps1.xml><?xml version="1.0" encoding="utf-8"?>
<ds:datastoreItem xmlns:ds="http://schemas.openxmlformats.org/officeDocument/2006/customXml" ds:itemID="{A0D1C9A3-A5ED-4A25-9722-B073929E7D51}">
  <ds:schemaRefs>
    <ds:schemaRef ds:uri="171904c1-918c-4317-a01d-29daf4c8b02d"/>
    <ds:schemaRef ds:uri="3a37cee7-2751-48f8-9b24-d3292eaeee9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2535762-A0B5-4575-B28C-54172B6FC5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9F068C-19E9-46DC-BF74-688F09801DEA}">
  <ds:schemaRefs>
    <ds:schemaRef ds:uri="171904c1-918c-4317-a01d-29daf4c8b02d"/>
    <ds:schemaRef ds:uri="3a37cee7-2751-48f8-9b24-d3292eaeee9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2277</Words>
  <Application>Microsoft Office PowerPoint</Application>
  <PresentationFormat>Niestandardowy</PresentationFormat>
  <Paragraphs>222</Paragraphs>
  <Slides>17</Slides>
  <Notes>10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17</vt:i4>
      </vt:variant>
    </vt:vector>
  </HeadingPairs>
  <TitlesOfParts>
    <vt:vector size="31" baseType="lpstr">
      <vt:lpstr>Syne Medium</vt:lpstr>
      <vt:lpstr>Czcionka systemowa (Regular)</vt:lpstr>
      <vt:lpstr>sans-serif</vt:lpstr>
      <vt:lpstr>Arial</vt:lpstr>
      <vt:lpstr>Calibri</vt:lpstr>
      <vt:lpstr>Syne SemiBold</vt:lpstr>
      <vt:lpstr>Helvetica</vt:lpstr>
      <vt:lpstr>Aptos</vt:lpstr>
      <vt:lpstr>Times New Roman</vt:lpstr>
      <vt:lpstr>02. Slajdy z treścią</vt:lpstr>
      <vt:lpstr>Projekt niestandardowy</vt:lpstr>
      <vt:lpstr>04. Wykresy, tabele</vt:lpstr>
      <vt:lpstr>01. Slajdy tytułowe, przekładkowe, końcowe</vt:lpstr>
      <vt:lpstr>03. Elementy graficzne </vt:lpstr>
      <vt:lpstr>Prezentacja programu PowerPoint</vt:lpstr>
      <vt:lpstr>30 UNDER 30</vt:lpstr>
      <vt:lpstr>30 PRZED 30</vt:lpstr>
      <vt:lpstr>30 PRZED 30  – nowe pokolenie liderów</vt:lpstr>
      <vt:lpstr>KEY THEMES – 30 PRZED 30</vt:lpstr>
      <vt:lpstr>FORMAT 2026</vt:lpstr>
      <vt:lpstr>WIĘCEJ  NIŻ EVENT: EKOSYSTEM 360°</vt:lpstr>
      <vt:lpstr>360° – jak budujemy wartość w czasie</vt:lpstr>
      <vt:lpstr>Dajemy silną, długofalową ekspozycję medialną</vt:lpstr>
      <vt:lpstr>The Tides  Wioślarska 8, Warszawa  </vt:lpstr>
      <vt:lpstr>Prezentacja programu PowerPoint</vt:lpstr>
      <vt:lpstr>Sponsor Strategiczny</vt:lpstr>
      <vt:lpstr>Sponsor Główny</vt:lpstr>
      <vt:lpstr>Sponsor 1.</vt:lpstr>
      <vt:lpstr>Sponsor 2.</vt:lpstr>
      <vt:lpstr>Sponsor motoryzacyjny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Katarzyna Pianko</dc:creator>
  <cp:lastModifiedBy>Katarzyna Pianko</cp:lastModifiedBy>
  <cp:revision>106</cp:revision>
  <dcterms:created xsi:type="dcterms:W3CDTF">2026-03-26T10:01:39Z</dcterms:created>
  <dcterms:modified xsi:type="dcterms:W3CDTF">2026-08-18T09:37:17Z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0x010100D6827E4EA6AB9144892E9F2D6A566AEA</vt:lpwstr>
  </property>
  <property fmtid="{D5CDD505-2E9C-101B-9397-08002B2CF9AE}" pid="3" name="MediaServiceImageTags">
    <vt:lpwstr/>
  </property>
</Properties>
</file>